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58" r:id="rId5"/>
    <p:sldId id="26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1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59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48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4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44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830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35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10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26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1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727CF-7D8A-4795-8280-58A7BD7A930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F430E-3B10-4C1B-ADEB-0D3A2FE2C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1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1942" y="349280"/>
            <a:ext cx="9144000" cy="523557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109</a:t>
            </a:r>
            <a:r>
              <a:rPr lang="ru-RU" sz="2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5942" y="1340118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марафон</a:t>
            </a:r>
            <a:b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«Энергия добра»</a:t>
            </a:r>
            <a:b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этап «Меняй мир»</a:t>
            </a:r>
            <a:b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51120" y="320290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воспитатели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Черныш В.Н.,</a:t>
            </a:r>
          </a:p>
          <a:p>
            <a:pPr algn="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1824" y="5866466"/>
            <a:ext cx="2201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г. Дзержинск 2022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1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5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ТНР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«Посадка ели на территории Детского сада №109»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21" y="1092411"/>
            <a:ext cx="3761898" cy="2821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85" y="1036645"/>
            <a:ext cx="3910609" cy="2932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47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«Облагораживание клумбы»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ТНР на территории Детского сада №109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62407"/>
            <a:ext cx="4246092" cy="3184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719" y="1462407"/>
            <a:ext cx="4061270" cy="30459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2892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59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«Размести кормушку!»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18" y="1213354"/>
            <a:ext cx="3815323" cy="28614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422" y="1143236"/>
            <a:ext cx="2422978" cy="3230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687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698" y="53728"/>
            <a:ext cx="10515600" cy="36639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«Сбор макулатуры»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20"/>
          <a:stretch/>
        </p:blipFill>
        <p:spPr>
          <a:xfrm>
            <a:off x="1338276" y="1002234"/>
            <a:ext cx="3075781" cy="3198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52"/>
          <a:stretch/>
        </p:blipFill>
        <p:spPr>
          <a:xfrm>
            <a:off x="6678491" y="678038"/>
            <a:ext cx="3378139" cy="3750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661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34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 «Детский сад № 109»</vt:lpstr>
      <vt:lpstr>Старшая группа ТНР «Посадка ели на территории Детского сада №109» </vt:lpstr>
      <vt:lpstr>«Облагораживание клумбы»  Старшая группа ТНР на территории Детского сада №109</vt:lpstr>
      <vt:lpstr>«Размести кормушку!»</vt:lpstr>
      <vt:lpstr>«Сбор макулатуры»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2022-10-05T10:23:00Z</dcterms:created>
  <dcterms:modified xsi:type="dcterms:W3CDTF">2022-12-08T18:12:33Z</dcterms:modified>
</cp:coreProperties>
</file>