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8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Дети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Ответили </c:v>
                </c:pt>
                <c:pt idx="1">
                  <c:v>Не ответили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0.2</c:v>
                </c:pt>
                <c:pt idx="1">
                  <c:v>0.8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B19CF-93FF-4223-B98C-32D85D4B4C10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8AEBE-94DF-4A8F-A7C6-D6708E1EFD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3642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B19CF-93FF-4223-B98C-32D85D4B4C10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8AEBE-94DF-4A8F-A7C6-D6708E1EFD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1471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B19CF-93FF-4223-B98C-32D85D4B4C10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8AEBE-94DF-4A8F-A7C6-D6708E1EFD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559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B19CF-93FF-4223-B98C-32D85D4B4C10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8AEBE-94DF-4A8F-A7C6-D6708E1EFD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163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B19CF-93FF-4223-B98C-32D85D4B4C10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8AEBE-94DF-4A8F-A7C6-D6708E1EFD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269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B19CF-93FF-4223-B98C-32D85D4B4C10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8AEBE-94DF-4A8F-A7C6-D6708E1EFD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9842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B19CF-93FF-4223-B98C-32D85D4B4C10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8AEBE-94DF-4A8F-A7C6-D6708E1EFD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760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B19CF-93FF-4223-B98C-32D85D4B4C10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8AEBE-94DF-4A8F-A7C6-D6708E1EFD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8277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B19CF-93FF-4223-B98C-32D85D4B4C10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8AEBE-94DF-4A8F-A7C6-D6708E1EFD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809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B19CF-93FF-4223-B98C-32D85D4B4C10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8AEBE-94DF-4A8F-A7C6-D6708E1EFD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1012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B19CF-93FF-4223-B98C-32D85D4B4C10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8AEBE-94DF-4A8F-A7C6-D6708E1EFD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350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9B19CF-93FF-4223-B98C-32D85D4B4C10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48AEBE-94DF-4A8F-A7C6-D6708E1EFD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159436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16632"/>
            <a:ext cx="7772400" cy="1470025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Государственный бюджетный педагогический колледж города Волгодонска</a:t>
            </a: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2060848"/>
            <a:ext cx="6400800" cy="175260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Тема проекта: «Деревья- наши друзья»</a:t>
            </a:r>
          </a:p>
          <a:p>
            <a:endParaRPr lang="ru-RU" dirty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C:\Users\User\AppData\Local\Microsoft\Windows\INetCache\IE\RVWXGVH6\trees_summer_field_hiking_pennsylvania_brightlight_creativecommons_crawfordcounty-122875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56" y="4089468"/>
            <a:ext cx="2843808" cy="2768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Управляющая кнопка: в конец 7">
            <a:hlinkClick r:id="" action="ppaction://hlinkshowjump?jump=nextslide" highlightClick="1"/>
          </p:cNvPr>
          <p:cNvSpPr/>
          <p:nvPr/>
        </p:nvSpPr>
        <p:spPr>
          <a:xfrm>
            <a:off x="7812360" y="6381328"/>
            <a:ext cx="1152128" cy="360040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866728" y="4851341"/>
            <a:ext cx="46657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sz="1600" dirty="0">
                <a:solidFill>
                  <a:prstClr val="white">
                    <a:tint val="75000"/>
                  </a:prstClr>
                </a:solidFill>
                <a:latin typeface="Arial" pitchFamily="34" charset="0"/>
                <a:cs typeface="Arial" pitchFamily="34" charset="0"/>
              </a:rPr>
              <a:t>Воспитатель: </a:t>
            </a:r>
            <a:r>
              <a:rPr lang="ru-RU" sz="1600" dirty="0" err="1" smtClean="0">
                <a:solidFill>
                  <a:prstClr val="white">
                    <a:tint val="75000"/>
                  </a:prstClr>
                </a:solidFill>
                <a:latin typeface="Arial" pitchFamily="34" charset="0"/>
                <a:cs typeface="Arial" pitchFamily="34" charset="0"/>
              </a:rPr>
              <a:t>Бестаева</a:t>
            </a:r>
            <a:r>
              <a:rPr lang="ru-RU" sz="1600" dirty="0" smtClean="0">
                <a:solidFill>
                  <a:prstClr val="white">
                    <a:tint val="75000"/>
                  </a:prstClr>
                </a:solidFill>
                <a:latin typeface="Arial" pitchFamily="34" charset="0"/>
                <a:cs typeface="Arial" pitchFamily="34" charset="0"/>
              </a:rPr>
              <a:t> Е</a:t>
            </a:r>
            <a:r>
              <a:rPr lang="ru-RU" sz="1600" dirty="0">
                <a:solidFill>
                  <a:prstClr val="white">
                    <a:tint val="75000"/>
                  </a:prstClr>
                </a:solidFill>
                <a:latin typeface="Arial" pitchFamily="34" charset="0"/>
                <a:cs typeface="Arial" pitchFamily="34" charset="0"/>
              </a:rPr>
              <a:t>. С.</a:t>
            </a:r>
            <a:endParaRPr lang="ru-RU" sz="1600" dirty="0">
              <a:solidFill>
                <a:prstClr val="white">
                  <a:tint val="7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099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Цели и задачи: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Для детей: понять чем полезны деревья для человека, какими бывают деревья, что из них изготавливают.</a:t>
            </a:r>
          </a:p>
          <a:p>
            <a:pPr marL="0" indent="0"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Для родителей: дома провести с детьми беседу о деревьях, узнать у воспитателя какие произведения по теме данного проекта можно прочитать с детьми дома, изготовить из бумаги совместно с детьми дерево для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лэпбука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>
              <a:buNone/>
            </a:pPr>
            <a:endParaRPr lang="ru-RU" sz="2800" dirty="0"/>
          </a:p>
        </p:txBody>
      </p:sp>
      <p:sp>
        <p:nvSpPr>
          <p:cNvPr id="9" name="Управляющая кнопка: в начало 8">
            <a:hlinkClick r:id="" action="ppaction://hlinkshowjump?jump=previousslide" highlightClick="1"/>
          </p:cNvPr>
          <p:cNvSpPr/>
          <p:nvPr/>
        </p:nvSpPr>
        <p:spPr>
          <a:xfrm>
            <a:off x="323528" y="6345324"/>
            <a:ext cx="1224136" cy="39604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в конец 9">
            <a:hlinkClick r:id="" action="ppaction://hlinkshowjump?jump=nextslide" highlightClick="1"/>
          </p:cNvPr>
          <p:cNvSpPr/>
          <p:nvPr/>
        </p:nvSpPr>
        <p:spPr>
          <a:xfrm>
            <a:off x="7884368" y="6345324"/>
            <a:ext cx="1080120" cy="396044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663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Опрос детей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205228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Управляющая кнопка: в начало 6">
            <a:hlinkClick r:id="" action="ppaction://hlinkshowjump?jump=previousslide" highlightClick="1"/>
          </p:cNvPr>
          <p:cNvSpPr/>
          <p:nvPr/>
        </p:nvSpPr>
        <p:spPr>
          <a:xfrm>
            <a:off x="539552" y="6453336"/>
            <a:ext cx="1224136" cy="288032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в конец 7">
            <a:hlinkClick r:id="" action="ppaction://hlinkshowjump?jump=nextslide" highlightClick="1"/>
          </p:cNvPr>
          <p:cNvSpPr/>
          <p:nvPr/>
        </p:nvSpPr>
        <p:spPr>
          <a:xfrm>
            <a:off x="7668344" y="6453336"/>
            <a:ext cx="1296144" cy="288032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780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Консультация для родителей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556792"/>
            <a:ext cx="6768752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Управляющая кнопка: в начало 3">
            <a:hlinkClick r:id="" action="ppaction://hlinkshowjump?jump=previousslide" highlightClick="1"/>
          </p:cNvPr>
          <p:cNvSpPr/>
          <p:nvPr/>
        </p:nvSpPr>
        <p:spPr>
          <a:xfrm>
            <a:off x="251520" y="6339494"/>
            <a:ext cx="1008112" cy="40466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в конец 4">
            <a:hlinkClick r:id="" action="ppaction://hlinkshowjump?jump=nextslide" highlightClick="1"/>
          </p:cNvPr>
          <p:cNvSpPr/>
          <p:nvPr/>
        </p:nvSpPr>
        <p:spPr>
          <a:xfrm>
            <a:off x="8028384" y="6339494"/>
            <a:ext cx="936104" cy="404664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030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Изготовление </a:t>
            </a: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лэпбука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9876" y="1600200"/>
            <a:ext cx="610424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Управляющая кнопка: в начало 4">
            <a:hlinkClick r:id="" action="ppaction://hlinkshowjump?jump=previousslide" highlightClick="1"/>
          </p:cNvPr>
          <p:cNvSpPr/>
          <p:nvPr/>
        </p:nvSpPr>
        <p:spPr>
          <a:xfrm>
            <a:off x="395536" y="6309320"/>
            <a:ext cx="1224136" cy="360040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в конец 5">
            <a:hlinkClick r:id="" action="ppaction://hlinkshowjump?jump=nextslide" highlightClick="1"/>
          </p:cNvPr>
          <p:cNvSpPr/>
          <p:nvPr/>
        </p:nvSpPr>
        <p:spPr>
          <a:xfrm>
            <a:off x="7524328" y="6309320"/>
            <a:ext cx="1296144" cy="360040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6336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7704856" cy="936104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Государственный бюджетный педагогический колледж города Волгодонска</a:t>
            </a: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16831"/>
            <a:ext cx="8064896" cy="2664297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5800" dirty="0" smtClean="0">
                <a:latin typeface="Arial" pitchFamily="34" charset="0"/>
                <a:cs typeface="Arial" pitchFamily="34" charset="0"/>
              </a:rPr>
              <a:t>Тема проекта: «Деревья –наши друзья»</a:t>
            </a:r>
          </a:p>
          <a:p>
            <a:pPr marL="0" indent="0"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                                            </a:t>
            </a:r>
          </a:p>
          <a:p>
            <a:pPr marL="0" indent="0"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                                                                </a:t>
            </a:r>
          </a:p>
          <a:p>
            <a:pPr marL="0" indent="0"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                                                           Воспитатель: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Бестаева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Е. С.</a:t>
            </a:r>
          </a:p>
          <a:p>
            <a:pPr marL="0" indent="0"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C:\Users\User\AppData\Local\Microsoft\Windows\INetCache\IE\RVWXGVH6\trees_summer_field_hiking_pennsylvania_brightlight_creativecommons_crawfordcounty-122875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4" y="4337720"/>
            <a:ext cx="3581792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Управляющая кнопка: в начало 3">
            <a:hlinkClick r:id="" action="ppaction://hlinkshowjump?jump=firstslide" highlightClick="1"/>
          </p:cNvPr>
          <p:cNvSpPr/>
          <p:nvPr/>
        </p:nvSpPr>
        <p:spPr>
          <a:xfrm>
            <a:off x="8100392" y="6309320"/>
            <a:ext cx="864096" cy="432048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902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</TotalTime>
  <Words>113</Words>
  <Application>Microsoft Office PowerPoint</Application>
  <PresentationFormat>Экран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Государственный бюджетный педагогический колледж города Волгодонска</vt:lpstr>
      <vt:lpstr>Цели и задачи:</vt:lpstr>
      <vt:lpstr>Опрос детей</vt:lpstr>
      <vt:lpstr>Консультация для родителей</vt:lpstr>
      <vt:lpstr>Изготовление лэпбука </vt:lpstr>
      <vt:lpstr>Государственный бюджетный педагогический колледж города Волгодонска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8</cp:revision>
  <dcterms:created xsi:type="dcterms:W3CDTF">2022-12-08T11:19:18Z</dcterms:created>
  <dcterms:modified xsi:type="dcterms:W3CDTF">2022-12-08T14:14:05Z</dcterms:modified>
</cp:coreProperties>
</file>