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71" r:id="rId4"/>
    <p:sldId id="270" r:id="rId5"/>
    <p:sldId id="269" r:id="rId6"/>
    <p:sldId id="267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642918"/>
            <a:ext cx="7000892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0"/>
            <a:ext cx="442915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ФРУКТЫ</a:t>
            </a:r>
            <a:endParaRPr lang="ru-RU" sz="88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857760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Создано Раховецкой И. Н.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Воспитателем ГБДОУ </a:t>
            </a:r>
            <a:r>
              <a:rPr lang="ru-RU" b="1" i="1" dirty="0" err="1" smtClean="0">
                <a:solidFill>
                  <a:srgbClr val="C00000"/>
                </a:solidFill>
              </a:rPr>
              <a:t>д</a:t>
            </a:r>
            <a:r>
              <a:rPr lang="ru-RU" b="1" i="1" dirty="0" smtClean="0">
                <a:solidFill>
                  <a:srgbClr val="C00000"/>
                </a:solidFill>
              </a:rPr>
              <a:t>/с № 67 Московского р-на СПб</a:t>
            </a:r>
          </a:p>
          <a:p>
            <a:pPr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2022год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143504" y="5143512"/>
            <a:ext cx="1056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928934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286124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643314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00438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071810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786058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929066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786190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3643314"/>
            <a:ext cx="481252" cy="43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0"/>
            <a:ext cx="4786346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4786314" y="3786190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0043"/>
            <a:ext cx="450059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86 -0.06412 L 0.02986 0.2692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1.66667E-6 0.3333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96296E-6 L -1.66667E-6 0.33334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52 -0.1787 L 0.02152 0.1546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7 0.00972 L -0.0257 0.3430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1.66667E-6 0.3333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1.66667E-6 0.3333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6 L -1.66667E-6 0.3333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01064 L -0.00018 0.32269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5"/>
            <a:ext cx="4500594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143504" y="5143512"/>
            <a:ext cx="1056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3571876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643314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3286124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357430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786058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571744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2643182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500438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786190"/>
            <a:ext cx="581028" cy="590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2599" y="285728"/>
            <a:ext cx="4711401" cy="478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/>
          <a:srcRect l="19500" t="3000" r="18999" b="3999"/>
          <a:stretch>
            <a:fillRect/>
          </a:stretch>
        </p:blipFill>
        <p:spPr bwMode="auto">
          <a:xfrm>
            <a:off x="4714876" y="3786190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7524 L 0.00086 0.258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3.7037E-6 L 1.11022E-16 0.3333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1.11111E-6 0.3333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143504" y="5143512"/>
            <a:ext cx="1056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2285992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286124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285992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571876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2714620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786190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643314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428868"/>
            <a:ext cx="663846" cy="611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42852"/>
            <a:ext cx="4583412" cy="422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4714876" y="3786190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481"/>
            <a:ext cx="4500594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7 -0.00371 L -0.01997 0.3296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5 -0.00371 L -0.00365 0.3296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54 -0.01389 L 0.01354 0.31944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125 L -0.00191 0.3208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24 0.00695 L -0.01024 0.3402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3"/>
            <a:ext cx="450059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143504" y="5143512"/>
            <a:ext cx="1056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КОМПОТ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5357818" y="2214554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5715008" y="378619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5786446" y="235743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5143504" y="342900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7500958" y="271462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7858148" y="3571876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7143768" y="342900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7429520" y="3786190"/>
            <a:ext cx="433798" cy="50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print"/>
          <a:srcRect l="12195" t="15482" r="14633" b="10365"/>
          <a:stretch>
            <a:fillRect/>
          </a:stretch>
        </p:blipFill>
        <p:spPr bwMode="auto">
          <a:xfrm>
            <a:off x="5072066" y="214290"/>
            <a:ext cx="3647244" cy="4286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 cstate="print"/>
          <a:srcRect l="19500" t="3000" r="18999" b="3999"/>
          <a:stretch>
            <a:fillRect/>
          </a:stretch>
        </p:blipFill>
        <p:spPr bwMode="auto">
          <a:xfrm>
            <a:off x="4714876" y="3786190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7"/>
            <a:ext cx="4500594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3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143504" y="5143512"/>
            <a:ext cx="585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СОК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1266" name="AutoShape 2" descr="https://adonius.club/uploads/posts/2022-01/1642328352_2-adonius-club-p-apelsin-na-prozrachnom-fone-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3071810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928934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3643314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214554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3429000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3429000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3357562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3358" y="3581400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3857628"/>
            <a:ext cx="509558" cy="4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0"/>
            <a:ext cx="5500694" cy="4824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 l="19500" t="3000" r="18999" b="3999"/>
          <a:stretch>
            <a:fillRect/>
          </a:stretch>
        </p:blipFill>
        <p:spPr bwMode="auto">
          <a:xfrm>
            <a:off x="4429124" y="3714752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6 -0.10903 L 0.00416 0.2243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 L -2.77778E-6 0.3333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0671 L -0.01163 0.3400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-0.14167 L -0.01181 0.1916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7037E-6 L 1.11022E-16 0.3333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3.61111E-6 0.3333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3.33333E-6 0.33334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7072330" y="4429132"/>
            <a:ext cx="1500198" cy="226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357818" y="5072074"/>
            <a:ext cx="585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СОК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86644" y="5429264"/>
            <a:ext cx="1051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ВАРЕНЬЕ</a:t>
            </a:r>
          </a:p>
          <a:p>
            <a:pPr algn="ctr"/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9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786058"/>
            <a:ext cx="580996" cy="491611"/>
          </a:xfrm>
          <a:prstGeom prst="rect">
            <a:avLst/>
          </a:prstGeom>
          <a:noFill/>
        </p:spPr>
      </p:pic>
      <p:pic>
        <p:nvPicPr>
          <p:cNvPr id="10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000372"/>
            <a:ext cx="580996" cy="491611"/>
          </a:xfrm>
          <a:prstGeom prst="rect">
            <a:avLst/>
          </a:prstGeom>
          <a:noFill/>
        </p:spPr>
      </p:pic>
      <p:pic>
        <p:nvPicPr>
          <p:cNvPr id="15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286124"/>
            <a:ext cx="580996" cy="491611"/>
          </a:xfrm>
          <a:prstGeom prst="rect">
            <a:avLst/>
          </a:prstGeom>
          <a:noFill/>
        </p:spPr>
      </p:pic>
      <p:pic>
        <p:nvPicPr>
          <p:cNvPr id="16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285992"/>
            <a:ext cx="580996" cy="491611"/>
          </a:xfrm>
          <a:prstGeom prst="rect">
            <a:avLst/>
          </a:prstGeom>
          <a:noFill/>
        </p:spPr>
      </p:pic>
      <p:pic>
        <p:nvPicPr>
          <p:cNvPr id="17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2786058"/>
            <a:ext cx="580996" cy="491611"/>
          </a:xfrm>
          <a:prstGeom prst="rect">
            <a:avLst/>
          </a:prstGeom>
          <a:noFill/>
        </p:spPr>
      </p:pic>
      <p:pic>
        <p:nvPicPr>
          <p:cNvPr id="18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357562"/>
            <a:ext cx="580996" cy="491611"/>
          </a:xfrm>
          <a:prstGeom prst="rect">
            <a:avLst/>
          </a:prstGeom>
          <a:noFill/>
        </p:spPr>
      </p:pic>
      <p:pic>
        <p:nvPicPr>
          <p:cNvPr id="19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3357562"/>
            <a:ext cx="580996" cy="491611"/>
          </a:xfrm>
          <a:prstGeom prst="rect">
            <a:avLst/>
          </a:prstGeom>
          <a:noFill/>
        </p:spPr>
      </p:pic>
      <p:pic>
        <p:nvPicPr>
          <p:cNvPr id="20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643314"/>
            <a:ext cx="580996" cy="491611"/>
          </a:xfrm>
          <a:prstGeom prst="rect">
            <a:avLst/>
          </a:prstGeom>
          <a:noFill/>
        </p:spPr>
      </p:pic>
      <p:pic>
        <p:nvPicPr>
          <p:cNvPr id="2" name="Picture 2" descr="C:\Users\Ira\Desktop\фрукты\67b1wyamo381g8hwbv1dgvwvgb7a2n6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42852"/>
            <a:ext cx="4643438" cy="414340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5729"/>
            <a:ext cx="4500594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/>
          <a:srcRect l="19500" t="3000" r="18999" b="3999"/>
          <a:stretch>
            <a:fillRect/>
          </a:stretch>
        </p:blipFill>
        <p:spPr bwMode="auto">
          <a:xfrm>
            <a:off x="4714876" y="3786190"/>
            <a:ext cx="1928826" cy="2916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25 -0.05764 L -0.03125 0.2756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581 L 0.00868 0.39143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7 0.06898 L -0.00747 0.40231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3657 L 0.00226 0.2967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0.01644 L 0.00191 0.3497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0.02709 L 0.01042 0.3604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8 0.03796 L 0.00208 0.3713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40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Ira</dc:creator>
  <cp:lastModifiedBy>Ira</cp:lastModifiedBy>
  <cp:revision>18</cp:revision>
  <dcterms:created xsi:type="dcterms:W3CDTF">2022-10-20T05:04:07Z</dcterms:created>
  <dcterms:modified xsi:type="dcterms:W3CDTF">2022-12-08T07:51:10Z</dcterms:modified>
</cp:coreProperties>
</file>