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6" r:id="rId2"/>
    <p:sldId id="275" r:id="rId3"/>
    <p:sldId id="267" r:id="rId4"/>
    <p:sldId id="268" r:id="rId5"/>
    <p:sldId id="269" r:id="rId6"/>
    <p:sldId id="271" r:id="rId7"/>
    <p:sldId id="272" r:id="rId8"/>
    <p:sldId id="273" r:id="rId9"/>
    <p:sldId id="274" r:id="rId10"/>
    <p:sldId id="270" r:id="rId11"/>
    <p:sldId id="276" r:id="rId12"/>
    <p:sldId id="277" r:id="rId13"/>
    <p:sldId id="278" r:id="rId14"/>
    <p:sldId id="279" r:id="rId15"/>
    <p:sldId id="280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25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7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4A6F3-8BA8-4035-8F71-180DDF0BDF9F}" type="datetimeFigureOut">
              <a:rPr lang="ru-RU" smtClean="0"/>
              <a:pPr/>
              <a:t>06.11.2018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5EA3D-4B5E-4DC4-8C43-221B2D8689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963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BDF68-A98B-46EB-9D7A-B5FEFE3D516F}" type="datetimeFigureOut">
              <a:rPr lang="ru-RU" smtClean="0"/>
              <a:pPr/>
              <a:t>06.11.2018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70999-F859-4C9C-8E7A-FE762B76367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ena\Videos\531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79912" y="668872"/>
            <a:ext cx="489654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ТЕМУ: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«НЕТРАДИЦИОННАЯ ФОРМА ФИЗКУЛЬТУРНО_ОЗДОРОВИТЕЛЬНОЙ РАБОТЫ С ДЕТЬМИ ОВЗ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ЭЛЕМЕНТОВ  ВОСТОЧНЫХ БОЕВЫХ ЕДИНОБОРСТВ»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19672" y="5229200"/>
            <a:ext cx="6433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инструктор по физической культуре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квалификационной категории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Тычкова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Александровна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МДОУ «Детский сад п. Пробуждение»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17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251504" cy="705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260648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детей в группе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12 до 25 человек (в зависимости от года обучения и индивидуальных способностей детей)                          </a:t>
            </a: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групп: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переменный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(допускается переход из одной группы в другую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Перевод  на следующий  год  обучения  осуществляется  при  условии  выполнения детьми  контрольно-переводных нормативов по общефизической и специальной подготовке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70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48680"/>
            <a:ext cx="856895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проведения занятий: </a:t>
            </a:r>
            <a:endParaRPr lang="ru-RU" sz="3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традиционная;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беседы;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игры;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встречи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спортсменами-каратистами;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соревнования.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C:\Users\Elena\Videos\1cde88e2720644c0cb7e529bbf3995f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140968"/>
            <a:ext cx="295232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91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7" y="260648"/>
            <a:ext cx="882047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освоения программы:</a:t>
            </a:r>
          </a:p>
          <a:p>
            <a:pPr algn="ctr"/>
            <a:r>
              <a:rPr lang="ru-RU" u="sng" dirty="0"/>
              <a:t>    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1-го года обучения дети </a:t>
            </a:r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должны: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знать: правила поведения в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дадзё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ритуалы каратэ, основные стойки, передвижения в стойках, удары руками и ногами, защитные блоки.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уметь: применять правила и ритуалы каратэ, выполнять основные стойки, передвижения, удары руками и ногами, защитные блоки на среднем уровне.</a:t>
            </a:r>
          </a:p>
        </p:txBody>
      </p:sp>
    </p:spTree>
    <p:extLst>
      <p:ext uri="{BB962C8B-B14F-4D97-AF65-F5344CB8AC3E}">
        <p14:creationId xmlns:p14="http://schemas.microsoft.com/office/powerpoint/2010/main" val="17957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332657"/>
            <a:ext cx="88924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окончании 2-го года обучения дети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должны:</a:t>
            </a:r>
          </a:p>
          <a:p>
            <a:pPr algn="ctr"/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-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знать: передвижения в стойках и поворотах, удары локтями и коленями, технику выполнения блоков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уметь: передвигаться в стойках и поворотах,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исполнять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удары локтями и коленями, применять технику выполнения блоков</a:t>
            </a:r>
          </a:p>
        </p:txBody>
      </p:sp>
    </p:spTree>
    <p:extLst>
      <p:ext uri="{BB962C8B-B14F-4D97-AF65-F5344CB8AC3E}">
        <p14:creationId xmlns:p14="http://schemas.microsoft.com/office/powerpoint/2010/main" val="28907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Elena\Videos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5841" y="260648"/>
            <a:ext cx="896448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3-го года обучения дети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должны:</a:t>
            </a:r>
          </a:p>
          <a:p>
            <a:pPr algn="ctr"/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знать: связки ударной и защитной техники на месте и в передвижении, без партнёра и с партером, правила соревнований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уметь: применять ударную и защитную техники на месте и в передвижении без партнера и с партнёром; принимать участие в соревнованиях.</a:t>
            </a:r>
          </a:p>
        </p:txBody>
      </p:sp>
    </p:spTree>
    <p:extLst>
      <p:ext uri="{BB962C8B-B14F-4D97-AF65-F5344CB8AC3E}">
        <p14:creationId xmlns:p14="http://schemas.microsoft.com/office/powerpoint/2010/main" val="41078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Elena\Videos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60648"/>
            <a:ext cx="85689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результаты:</a:t>
            </a:r>
            <a:endParaRPr lang="ru-RU" sz="3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выработается интерес к выбранному виду спорта;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повысится уровень общефизической  подготовки;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улучшится адаптация в коллективе и возрастет социальная активность;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сформируются навыки работы в команде;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проверки результатов: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зачетные требования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экзамен</a:t>
            </a:r>
          </a:p>
        </p:txBody>
      </p:sp>
    </p:spTree>
    <p:extLst>
      <p:ext uri="{BB962C8B-B14F-4D97-AF65-F5344CB8AC3E}">
        <p14:creationId xmlns:p14="http://schemas.microsoft.com/office/powerpoint/2010/main" val="262018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Elena\Videos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3870" y="239720"/>
            <a:ext cx="870702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КАРАТЭ </a:t>
            </a:r>
            <a:endParaRPr lang="ru-RU" sz="44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вежливость, уважение, скромность.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3870" y="1378493"/>
            <a:ext cx="884061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 это и гордость и уверенность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себе.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главное  - поднимается настроение,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повышается самооценка и появляется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отличный стимул продолжать занятия, 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добиваясь всё более значительных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успехов.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ПОЛЮБИТЬ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СПОРТ!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22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Elena\Videos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4" y="0"/>
            <a:ext cx="91325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Elena\Videos\1469544303_godzyu-ryu-pechora-romanovskiy-d.e-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88637"/>
            <a:ext cx="9144000" cy="63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698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Elena\Videos\карат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13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369862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ОВЗ разработана п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рограмма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каратэ </a:t>
            </a:r>
          </a:p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Атагане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 детей дошкольного возраста. Она является частью спортивной программы по каратэ (аналог спортивно-оздоровительного этапа). Программа «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Атагане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позволяет развить физические способности детей, сформировать у них положительное отношение к здоровому образу жизни и воспитать духовно-нравственные ценности. </a:t>
            </a:r>
          </a:p>
        </p:txBody>
      </p:sp>
    </p:spTree>
    <p:extLst>
      <p:ext uri="{BB962C8B-B14F-4D97-AF65-F5344CB8AC3E}">
        <p14:creationId xmlns:p14="http://schemas.microsoft.com/office/powerpoint/2010/main" val="361264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35292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 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педагогическая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-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 укрепления здоровья и физического развития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детей с ОВЗ;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привитие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стойкого  интереса к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занятиям физкультурой и  спортом, используя основы каратэ;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 спортивного характера</a:t>
            </a:r>
            <a:r>
              <a:rPr lang="ru-RU" dirty="0"/>
              <a:t>.</a:t>
            </a:r>
          </a:p>
        </p:txBody>
      </p:sp>
      <p:pic>
        <p:nvPicPr>
          <p:cNvPr id="3075" name="Picture 3" descr="C:\Users\Elena\Videos\263221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437112"/>
            <a:ext cx="3024336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01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16"/>
            <a:ext cx="9144000" cy="685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404664"/>
            <a:ext cx="87849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endParaRPr lang="ru-RU" sz="3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том, что в соответствии с  социальным заказом она удовлетворяет потребностям современного российского общества  в  формировании физически здоровой и развитой личности, ведущей здоровый образ жизни. </a:t>
            </a:r>
          </a:p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работы: </a:t>
            </a:r>
            <a:endParaRPr lang="ru-RU" sz="3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усилении воспитательного воздействия на ребенка посредством формирования поведенческих навыков, в частности навыков работы в команде.</a:t>
            </a:r>
          </a:p>
        </p:txBody>
      </p:sp>
    </p:spTree>
    <p:extLst>
      <p:ext uri="{BB962C8B-B14F-4D97-AF65-F5344CB8AC3E}">
        <p14:creationId xmlns:p14="http://schemas.microsoft.com/office/powerpoint/2010/main" val="389275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230"/>
            <a:ext cx="9180003" cy="689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71296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 особенности </a:t>
            </a:r>
          </a:p>
          <a:p>
            <a:pPr algn="ctr"/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обучения: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большого объема дыхательных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упражнений;  </a:t>
            </a: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у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психофизической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 регуляции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улучшения памяти,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интеллекта, работоспособности и творческой активности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43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ena\Videos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48680"/>
            <a:ext cx="8964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endParaRPr lang="ru-RU" sz="3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Становление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ребенка через развитие специальных  способностей,  нравственных потребностей и устойчивого интереса к каратэ.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C:\Users\Elena\Videos\587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708920"/>
            <a:ext cx="4622711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310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96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332657"/>
            <a:ext cx="8856984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обучать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основам техники и тактики каратэ, формировать навыки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физической само регуляции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(расслабление, снятие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стрессов),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детей самостоятельному выполнению заданий.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нравственно-волевые качества, трудолюбие.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способности, навыки здорового образа жизни и формировать устойчивый интерес к выбранному виду спора – каратэ.</a:t>
            </a:r>
          </a:p>
        </p:txBody>
      </p:sp>
    </p:spTree>
    <p:extLst>
      <p:ext uri="{BB962C8B-B14F-4D97-AF65-F5344CB8AC3E}">
        <p14:creationId xmlns:p14="http://schemas.microsoft.com/office/powerpoint/2010/main" val="39404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Elena\Videos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232148" cy="692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9036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набора  в объединение </a:t>
            </a:r>
            <a:endParaRPr lang="ru-RU" sz="36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зачисляются воспитанники детского сада, желающие  заниматься каратэ  и имеющие медицинского заключения о состоянии здоровья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2967335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3 года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 от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4-х до 7-ми лет.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4077072"/>
            <a:ext cx="903649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работы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раза в неделю по 2 академических часа </a:t>
            </a:r>
          </a:p>
          <a:p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занятия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 20 до 40 минут (в зависимости от возраста детей) </a:t>
            </a:r>
          </a:p>
        </p:txBody>
      </p:sp>
    </p:spTree>
    <p:extLst>
      <p:ext uri="{BB962C8B-B14F-4D97-AF65-F5344CB8AC3E}">
        <p14:creationId xmlns:p14="http://schemas.microsoft.com/office/powerpoint/2010/main" val="49977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2713</TotalTime>
  <Words>679</Words>
  <Application>Microsoft Office PowerPoint</Application>
  <PresentationFormat>Экран (4:3)</PresentationFormat>
  <Paragraphs>76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Садик</dc:creator>
  <cp:lastModifiedBy>Elena</cp:lastModifiedBy>
  <cp:revision>186</cp:revision>
  <dcterms:created xsi:type="dcterms:W3CDTF">2009-01-20T08:27:10Z</dcterms:created>
  <dcterms:modified xsi:type="dcterms:W3CDTF">2018-11-06T08:29:54Z</dcterms:modified>
</cp:coreProperties>
</file>