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5" r:id="rId6"/>
    <p:sldId id="261" r:id="rId7"/>
    <p:sldId id="262" r:id="rId8"/>
    <p:sldId id="263" r:id="rId9"/>
    <p:sldId id="264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497DF-820D-4279-AD5C-ED3C1CD42DA4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3605D-8BC9-4802-8005-DC4764ECA5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497DF-820D-4279-AD5C-ED3C1CD42DA4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3605D-8BC9-4802-8005-DC4764ECA5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497DF-820D-4279-AD5C-ED3C1CD42DA4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3605D-8BC9-4802-8005-DC4764ECA5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497DF-820D-4279-AD5C-ED3C1CD42DA4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3605D-8BC9-4802-8005-DC4764ECA5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497DF-820D-4279-AD5C-ED3C1CD42DA4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3605D-8BC9-4802-8005-DC4764ECA5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497DF-820D-4279-AD5C-ED3C1CD42DA4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3605D-8BC9-4802-8005-DC4764ECA5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497DF-820D-4279-AD5C-ED3C1CD42DA4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3605D-8BC9-4802-8005-DC4764ECA5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497DF-820D-4279-AD5C-ED3C1CD42DA4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3605D-8BC9-4802-8005-DC4764ECA5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497DF-820D-4279-AD5C-ED3C1CD42DA4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3605D-8BC9-4802-8005-DC4764ECA5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497DF-820D-4279-AD5C-ED3C1CD42DA4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3605D-8BC9-4802-8005-DC4764ECA5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497DF-820D-4279-AD5C-ED3C1CD42DA4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3605D-8BC9-4802-8005-DC4764ECA5E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A497DF-820D-4279-AD5C-ED3C1CD42DA4}" type="datetimeFigureOut">
              <a:rPr lang="ru-RU" smtClean="0"/>
              <a:pPr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03605D-8BC9-4802-8005-DC4764ECA5E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amond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фон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332656"/>
            <a:ext cx="8177562" cy="4464496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400">
                <a:solidFill>
                  <a:schemeClr val="tx1"/>
                </a:solidFill>
              </a:rPr>
              <a:t>Государственное бюджетное дошкольное образовательное учреждение детский сад №32 общеразвивающего      вида с приоритетным осуществлением деятельности по художественно-эстетическому развитию детей </a:t>
            </a:r>
            <a:br>
              <a:rPr lang="ru-RU" sz="2400">
                <a:solidFill>
                  <a:schemeClr val="tx1"/>
                </a:solidFill>
              </a:rPr>
            </a:br>
            <a:r>
              <a:rPr lang="ru-RU" sz="2400">
                <a:solidFill>
                  <a:schemeClr val="tx1"/>
                </a:solidFill>
              </a:rPr>
              <a:t>Адмиралтейского района</a:t>
            </a:r>
            <a:br>
              <a:rPr lang="ru-RU" sz="2400">
                <a:solidFill>
                  <a:schemeClr val="tx1"/>
                </a:solidFill>
              </a:rPr>
            </a:br>
            <a:r>
              <a:rPr lang="ru-RU" sz="2400">
                <a:solidFill>
                  <a:schemeClr val="tx1"/>
                </a:solidFill>
              </a:rPr>
              <a:t>Санкт-Петербург</a:t>
            </a:r>
            <a:br>
              <a:rPr lang="ru-RU" sz="2400">
                <a:solidFill>
                  <a:schemeClr val="tx1"/>
                </a:solidFill>
              </a:rPr>
            </a:br>
            <a:r>
              <a:rPr lang="ru-RU" sz="2800" b="1">
                <a:solidFill>
                  <a:srgbClr val="7030A0"/>
                </a:solidFill>
              </a:rPr>
              <a:t/>
            </a:r>
            <a:br>
              <a:rPr lang="ru-RU" sz="2800" b="1">
                <a:solidFill>
                  <a:srgbClr val="7030A0"/>
                </a:solidFill>
              </a:rPr>
            </a:br>
            <a:r>
              <a:rPr lang="ru-RU" sz="2800" b="1">
                <a:solidFill>
                  <a:srgbClr val="7030A0"/>
                </a:solidFill>
              </a:rPr>
              <a:t/>
            </a:r>
            <a:br>
              <a:rPr lang="ru-RU" sz="2800" b="1">
                <a:solidFill>
                  <a:srgbClr val="7030A0"/>
                </a:solidFill>
              </a:rPr>
            </a:br>
            <a:r>
              <a:rPr lang="ru-RU" sz="2800" b="1">
                <a:solidFill>
                  <a:srgbClr val="7030A0"/>
                </a:solidFill>
              </a:rPr>
              <a:t>Презентация на тему: </a:t>
            </a:r>
            <a:br>
              <a:rPr lang="ru-RU" sz="2800" b="1">
                <a:solidFill>
                  <a:srgbClr val="7030A0"/>
                </a:solidFill>
              </a:rPr>
            </a:br>
            <a:r>
              <a:rPr lang="ru-RU" sz="2800" b="1" smtClean="0">
                <a:solidFill>
                  <a:srgbClr val="7030A0"/>
                </a:solidFill>
              </a:rPr>
              <a:t>Домашние животные</a:t>
            </a:r>
            <a:r>
              <a:rPr lang="ru-RU" sz="2800" b="1">
                <a:solidFill>
                  <a:srgbClr val="7030A0"/>
                </a:solidFill>
              </a:rPr>
              <a:t/>
            </a:r>
            <a:br>
              <a:rPr lang="ru-RU" sz="2800" b="1">
                <a:solidFill>
                  <a:srgbClr val="7030A0"/>
                </a:solidFill>
              </a:rPr>
            </a:br>
            <a:r>
              <a:rPr lang="ru-RU" sz="2800" b="1">
                <a:solidFill>
                  <a:srgbClr val="7030A0"/>
                </a:solidFill>
              </a:rPr>
              <a:t>для младшей группы. </a:t>
            </a:r>
            <a:br>
              <a:rPr lang="ru-RU" sz="2800" b="1">
                <a:solidFill>
                  <a:srgbClr val="7030A0"/>
                </a:solidFill>
              </a:rPr>
            </a:b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72132" y="5214950"/>
            <a:ext cx="2928958" cy="571504"/>
          </a:xfrm>
        </p:spPr>
        <p:txBody>
          <a:bodyPr>
            <a:normAutofit fontScale="92500" lnSpcReduction="10000"/>
          </a:bodyPr>
          <a:lstStyle/>
          <a:p>
            <a:r>
              <a:rPr lang="ru-RU" sz="1800" b="1" dirty="0" smtClean="0">
                <a:solidFill>
                  <a:schemeClr val="tx1"/>
                </a:solidFill>
              </a:rPr>
              <a:t>Выполнила воспитатель: Трутнева П.А</a:t>
            </a:r>
            <a:r>
              <a:rPr lang="ru-RU" sz="1800" dirty="0" smtClean="0"/>
              <a:t>.</a:t>
            </a:r>
            <a:endParaRPr lang="ru-RU" sz="18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фон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8333" r="8333"/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4464496" cy="165618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Кто там очень громко лает,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Никого в дом не пускает?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Злая видимо, однако,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Ведь зовут её……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C:\Users\Полина\Desktop\ферм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88840"/>
            <a:ext cx="9144000" cy="4869160"/>
          </a:xfrm>
          <a:prstGeom prst="rect">
            <a:avLst/>
          </a:prstGeom>
          <a:noFill/>
        </p:spPr>
      </p:pic>
      <p:pic>
        <p:nvPicPr>
          <p:cNvPr id="12" name="Рисунок 11" descr="жив2.jpg"/>
          <p:cNvPicPr>
            <a:picLocks noChangeAspect="1"/>
          </p:cNvPicPr>
          <p:nvPr/>
        </p:nvPicPr>
        <p:blipFill>
          <a:blip r:embed="rId4" cstate="print"/>
          <a:srcRect l="27950" t="17404" r="53150" b="41851"/>
          <a:stretch>
            <a:fillRect/>
          </a:stretch>
        </p:blipFill>
        <p:spPr>
          <a:xfrm>
            <a:off x="4860032" y="3113584"/>
            <a:ext cx="4283968" cy="3744416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фон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14290"/>
            <a:ext cx="4500594" cy="3643338"/>
          </a:xfrm>
          <a:ln/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tx1"/>
                </a:solidFill>
              </a:rPr>
              <a:t/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/>
            </a:r>
            <a:br>
              <a:rPr lang="ru-RU" sz="1600" dirty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/>
            </a:r>
            <a:br>
              <a:rPr lang="ru-RU" sz="1600" dirty="0" smtClean="0">
                <a:solidFill>
                  <a:schemeClr val="tx1"/>
                </a:solidFill>
              </a:rPr>
            </a:br>
            <a:r>
              <a:rPr lang="ru-RU" sz="1600" dirty="0" smtClean="0">
                <a:solidFill>
                  <a:schemeClr val="tx1"/>
                </a:solidFill>
              </a:rPr>
              <a:t>Дорогие ребята! Я поехала в деревню к бабушке и дедушке. Здесь много различных животных, но я не знаю что за животные. Помогите мне, пожалуйста! Я надеюсь, что вы смелые и активные и можете мне помочь. Большое спасибо вам. Девочка Машенька.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72132" y="3857628"/>
            <a:ext cx="2928958" cy="1928826"/>
          </a:xfrm>
        </p:spPr>
        <p:txBody>
          <a:bodyPr>
            <a:normAutofit/>
          </a:bodyPr>
          <a:lstStyle/>
          <a:p>
            <a:endParaRPr lang="ru-RU" sz="1800" dirty="0"/>
          </a:p>
        </p:txBody>
      </p:sp>
      <p:pic>
        <p:nvPicPr>
          <p:cNvPr id="6" name="Рисунок 5" descr="девочка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57422" y="357166"/>
            <a:ext cx="2319855" cy="1357322"/>
          </a:xfrm>
          <a:prstGeom prst="rect">
            <a:avLst/>
          </a:prstGeom>
        </p:spPr>
      </p:pic>
      <p:pic>
        <p:nvPicPr>
          <p:cNvPr id="7" name="Рисунок 6" descr="почта.jpg"/>
          <p:cNvPicPr>
            <a:picLocks noChangeAspect="1"/>
          </p:cNvPicPr>
          <p:nvPr/>
        </p:nvPicPr>
        <p:blipFill>
          <a:blip r:embed="rId5" cstate="print"/>
          <a:srcRect l="32031" t="11112" r="34375" b="11111"/>
          <a:stretch>
            <a:fillRect/>
          </a:stretch>
        </p:blipFill>
        <p:spPr>
          <a:xfrm>
            <a:off x="5220072" y="2492896"/>
            <a:ext cx="3637068" cy="40005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tx2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3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н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-60245" y="0"/>
            <a:ext cx="9204245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915000" cy="1786210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solidFill>
                  <a:srgbClr val="7030A0"/>
                </a:solidFill>
              </a:rPr>
              <a:t>Братцы в гости снарядились,</a:t>
            </a:r>
            <a:br>
              <a:rPr lang="ru-RU" sz="2000" b="1" dirty="0" smtClean="0">
                <a:solidFill>
                  <a:srgbClr val="7030A0"/>
                </a:solidFill>
              </a:rPr>
            </a:br>
            <a:r>
              <a:rPr lang="ru-RU" sz="2000" b="1" dirty="0" smtClean="0">
                <a:solidFill>
                  <a:srgbClr val="7030A0"/>
                </a:solidFill>
              </a:rPr>
              <a:t>Друг за друга уцепились,</a:t>
            </a:r>
            <a:br>
              <a:rPr lang="ru-RU" sz="2000" b="1" dirty="0" smtClean="0">
                <a:solidFill>
                  <a:srgbClr val="7030A0"/>
                </a:solidFill>
              </a:rPr>
            </a:br>
            <a:r>
              <a:rPr lang="ru-RU" sz="2000" b="1" dirty="0" smtClean="0">
                <a:solidFill>
                  <a:srgbClr val="7030A0"/>
                </a:solidFill>
              </a:rPr>
              <a:t>И помчались в путь далёкий,</a:t>
            </a:r>
            <a:br>
              <a:rPr lang="ru-RU" sz="2000" b="1" dirty="0" smtClean="0">
                <a:solidFill>
                  <a:srgbClr val="7030A0"/>
                </a:solidFill>
              </a:rPr>
            </a:br>
            <a:r>
              <a:rPr lang="ru-RU" sz="2000" b="1" dirty="0" smtClean="0">
                <a:solidFill>
                  <a:srgbClr val="7030A0"/>
                </a:solidFill>
              </a:rPr>
              <a:t>Лишь оставили дымок</a:t>
            </a:r>
            <a:br>
              <a:rPr lang="ru-RU" sz="2000" b="1" dirty="0" smtClean="0">
                <a:solidFill>
                  <a:srgbClr val="7030A0"/>
                </a:solidFill>
              </a:rPr>
            </a:br>
            <a:r>
              <a:rPr lang="ru-RU" sz="2000" b="1" dirty="0" smtClean="0">
                <a:solidFill>
                  <a:srgbClr val="7030A0"/>
                </a:solidFill>
              </a:rPr>
              <a:t>(поезд)</a:t>
            </a:r>
            <a:endParaRPr lang="ru-RU" sz="2000" b="1" dirty="0">
              <a:solidFill>
                <a:srgbClr val="7030A0"/>
              </a:solidFill>
            </a:endParaRPr>
          </a:p>
        </p:txBody>
      </p:sp>
      <p:pic>
        <p:nvPicPr>
          <p:cNvPr id="5" name="Рисунок 4" descr="поезд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" y="4041555"/>
            <a:ext cx="9144001" cy="2816445"/>
          </a:xfrm>
          <a:prstGeom prst="rect">
            <a:avLst/>
          </a:prstGeom>
        </p:spPr>
      </p:pic>
      <p:pic>
        <p:nvPicPr>
          <p:cNvPr id="9" name="Рисунок 8" descr="фон1.png"/>
          <p:cNvPicPr>
            <a:picLocks noChangeAspect="1"/>
          </p:cNvPicPr>
          <p:nvPr/>
        </p:nvPicPr>
        <p:blipFill>
          <a:blip r:embed="rId5" cstate="print"/>
          <a:srcRect l="12201" t="71000" r="5901"/>
          <a:stretch>
            <a:fillRect/>
          </a:stretch>
        </p:blipFill>
        <p:spPr>
          <a:xfrm>
            <a:off x="0" y="3068960"/>
            <a:ext cx="9144000" cy="1491630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762872" cy="121014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двор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фон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8333" r="833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3672408" cy="136815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Каждый вечер, так легко,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Она даёт нам молоко.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Говорит она два слова,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зовут её ?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C:\Users\Полина\Desktop\ферм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132856"/>
            <a:ext cx="9144000" cy="4725144"/>
          </a:xfrm>
          <a:prstGeom prst="rect">
            <a:avLst/>
          </a:prstGeom>
          <a:noFill/>
        </p:spPr>
      </p:pic>
      <p:pic>
        <p:nvPicPr>
          <p:cNvPr id="11" name="Рисунок 10" descr="жив1.jpg"/>
          <p:cNvPicPr>
            <a:picLocks noChangeAspect="1"/>
          </p:cNvPicPr>
          <p:nvPr/>
        </p:nvPicPr>
        <p:blipFill>
          <a:blip r:embed="rId4" cstate="print"/>
          <a:srcRect l="47022" t="67850" r="6808" b="2751"/>
          <a:stretch>
            <a:fillRect/>
          </a:stretch>
        </p:blipFill>
        <p:spPr>
          <a:xfrm>
            <a:off x="2992967" y="3356992"/>
            <a:ext cx="6151033" cy="3501008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фон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8333" r="833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76672"/>
            <a:ext cx="4104456" cy="165618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Вместо носа пяточек,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Вместо хвостика крючок,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«Хрю-хрю-хрю!»-он нам кричит,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«Здравствуйте!» – он говорит.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Picture 2" descr="C:\Users\Полина\Desktop\ферм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348880"/>
            <a:ext cx="9144000" cy="4509120"/>
          </a:xfrm>
          <a:prstGeom prst="rect">
            <a:avLst/>
          </a:prstGeom>
          <a:noFill/>
        </p:spPr>
      </p:pic>
      <p:pic>
        <p:nvPicPr>
          <p:cNvPr id="10" name="Рисунок 9" descr="жив1.jpg"/>
          <p:cNvPicPr>
            <a:picLocks noChangeAspect="1"/>
          </p:cNvPicPr>
          <p:nvPr/>
        </p:nvPicPr>
        <p:blipFill>
          <a:blip r:embed="rId4" cstate="print"/>
          <a:srcRect l="3830" t="72050" r="52978" b="2751"/>
          <a:stretch>
            <a:fillRect/>
          </a:stretch>
        </p:blipFill>
        <p:spPr>
          <a:xfrm>
            <a:off x="3239344" y="3573016"/>
            <a:ext cx="5904656" cy="3284984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фон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8333" r="8333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4896544" cy="144016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Зёрнышки она клюёт.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Яйца вкусные несёт.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Слышно на всю улицу 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Как кудахчет……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C:\Users\Полина\Desktop\ферм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88840"/>
            <a:ext cx="9144000" cy="4869160"/>
          </a:xfrm>
          <a:prstGeom prst="rect">
            <a:avLst/>
          </a:prstGeom>
          <a:noFill/>
        </p:spPr>
      </p:pic>
      <p:pic>
        <p:nvPicPr>
          <p:cNvPr id="10" name="Рисунок 9" descr="двор.jpg"/>
          <p:cNvPicPr>
            <a:picLocks noChangeAspect="1"/>
          </p:cNvPicPr>
          <p:nvPr/>
        </p:nvPicPr>
        <p:blipFill>
          <a:blip r:embed="rId4" cstate="print"/>
          <a:srcRect l="61025" t="57717"/>
          <a:stretch>
            <a:fillRect/>
          </a:stretch>
        </p:blipFill>
        <p:spPr>
          <a:xfrm>
            <a:off x="3743400" y="3521128"/>
            <a:ext cx="5400600" cy="3336872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фон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8333" r="8333"/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5112568" cy="201622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В нашем доме кто живёт?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Молоко из миски пьёт.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По ночам мышей гоняет.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Днём на лавке отдыхает.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Больше никаких забот.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Ну, конечно, это…….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C:\Users\Полина\Desktop\ферм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92896"/>
            <a:ext cx="9144000" cy="4365104"/>
          </a:xfrm>
          <a:prstGeom prst="rect">
            <a:avLst/>
          </a:prstGeom>
          <a:noFill/>
        </p:spPr>
      </p:pic>
      <p:pic>
        <p:nvPicPr>
          <p:cNvPr id="9" name="Рисунок 8" descr="жив2.jpg"/>
          <p:cNvPicPr>
            <a:picLocks noChangeAspect="1"/>
          </p:cNvPicPr>
          <p:nvPr/>
        </p:nvPicPr>
        <p:blipFill>
          <a:blip r:embed="rId4" cstate="print"/>
          <a:srcRect l="3538" t="18763" r="75199" b="41851"/>
          <a:stretch>
            <a:fillRect/>
          </a:stretch>
        </p:blipFill>
        <p:spPr>
          <a:xfrm>
            <a:off x="3779912" y="3356992"/>
            <a:ext cx="4464496" cy="350100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decel="50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0" decel="50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фон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8333" r="8333"/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4032448" cy="223224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«М-е-е!» Ребяток кто зовёт?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Бородою кто трясёт?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У кого витые рожки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И как ягодки глаза?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Это к деткам по дорожке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Приближается …….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C:\Users\Полина\Desktop\ферм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92896"/>
            <a:ext cx="9144000" cy="4365104"/>
          </a:xfrm>
          <a:prstGeom prst="rect">
            <a:avLst/>
          </a:prstGeom>
          <a:noFill/>
        </p:spPr>
      </p:pic>
      <p:pic>
        <p:nvPicPr>
          <p:cNvPr id="9" name="Рисунок 8" descr="жив1.jpg"/>
          <p:cNvPicPr>
            <a:picLocks noChangeAspect="1"/>
          </p:cNvPicPr>
          <p:nvPr/>
        </p:nvPicPr>
        <p:blipFill>
          <a:blip r:embed="rId4" cstate="print"/>
          <a:srcRect l="49688" t="42137" r="4418" b="32150"/>
          <a:stretch>
            <a:fillRect/>
          </a:stretch>
        </p:blipFill>
        <p:spPr>
          <a:xfrm>
            <a:off x="3527376" y="3356992"/>
            <a:ext cx="5616624" cy="3501008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домашние животные</Template>
  <TotalTime>251</TotalTime>
  <Words>63</Words>
  <Application>Microsoft Office PowerPoint</Application>
  <PresentationFormat>Экран (4:3)</PresentationFormat>
  <Paragraphs>10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Тема Office</vt:lpstr>
      <vt:lpstr>Государственное бюджетное дошкольное образовательное учреждение детский сад №32 общеразвивающего      вида с приоритетным осуществлением деятельности по художественно-эстетическому развитию детей  Адмиралтейского района Санкт-Петербург   Презентация на тему:  Домашние животные для младшей группы.  </vt:lpstr>
      <vt:lpstr>   Дорогие ребята! Я поехала в деревню к бабушке и дедушке. Здесь много различных животных, но я не знаю что за животные. Помогите мне, пожалуйста! Я надеюсь, что вы смелые и активные и можете мне помочь. Большое спасибо вам. Девочка Машенька.</vt:lpstr>
      <vt:lpstr>Братцы в гости снарядились, Друг за друга уцепились, И помчались в путь далёкий, Лишь оставили дымок (поезд)</vt:lpstr>
      <vt:lpstr>Презентация PowerPoint</vt:lpstr>
      <vt:lpstr>Каждый вечер, так легко, Она даёт нам молоко. Говорит она два слова, Как зовут её ?</vt:lpstr>
      <vt:lpstr>Вместо носа пяточек, Вместо хвостика крючок, «Хрю-хрю-хрю!»-он нам кричит, «Здравствуйте!» – он говорит.</vt:lpstr>
      <vt:lpstr>Зёрнышки она клюёт. Яйца вкусные несёт. Слышно на всю улицу  Как кудахчет……</vt:lpstr>
      <vt:lpstr>В нашем доме кто живёт? Молоко из миски пьёт. По ночам мышей гоняет. Днём на лавке отдыхает. Больше никаких забот. Ну, конечно, это…….</vt:lpstr>
      <vt:lpstr>«М-е-е!» Ребяток кто зовёт? Бородою кто трясёт? У кого витые рожки И как ягодки глаза? Это к деткам по дорожке Приближается …….</vt:lpstr>
      <vt:lpstr>Кто там очень громко лает, Никого в дом не пускает? Злая видимо, однако, Ведь зовут её……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 «Домашние животные» для младшей гру</dc:title>
  <dc:creator>ГБДОУ №32</dc:creator>
  <cp:lastModifiedBy>RePack by Diakov</cp:lastModifiedBy>
  <cp:revision>8</cp:revision>
  <dcterms:created xsi:type="dcterms:W3CDTF">2022-05-23T10:15:08Z</dcterms:created>
  <dcterms:modified xsi:type="dcterms:W3CDTF">2022-12-08T17:27:43Z</dcterms:modified>
</cp:coreProperties>
</file>