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6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7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0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87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51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357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060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367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65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81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360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132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BB73F-E2F2-4EB0-B3B0-51495CC2F8F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51A8E-036B-4252-8EF8-1B197FEE8A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8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ITRO\Рабочий стол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" y="30426"/>
            <a:ext cx="9075738" cy="67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30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NITRO\Рабочий стол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" y="84137"/>
            <a:ext cx="9075738" cy="67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980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ITRO\Рабочий стол\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3" y="26978"/>
            <a:ext cx="9075738" cy="6773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575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NITRO\Рабочий стол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" y="0"/>
            <a:ext cx="9075738" cy="67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297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ITRO\Рабочий стол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75737" cy="67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526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NITRO\Рабочий стол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" y="0"/>
            <a:ext cx="9075738" cy="67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627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NITRO\Рабочий стол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1" y="84137"/>
            <a:ext cx="9075738" cy="67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744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NITRO\Рабочий стол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" y="0"/>
            <a:ext cx="9075738" cy="6773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44608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NITRO</dc:creator>
  <cp:lastModifiedBy>NITRO</cp:lastModifiedBy>
  <cp:revision>1</cp:revision>
  <dcterms:created xsi:type="dcterms:W3CDTF">2022-12-08T10:24:47Z</dcterms:created>
  <dcterms:modified xsi:type="dcterms:W3CDTF">2022-12-08T10:28:31Z</dcterms:modified>
</cp:coreProperties>
</file>