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9CD160D0-7BC8-40F9-AE5D-56B0871007E3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2-12-08T16:23:24.691" idx="1">
    <p:pos x="1102" y="3475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BB8BE-1E4E-4011-8894-DEBC464657C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1DE6-3190-416F-88DB-077B7C6735A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BB8BE-1E4E-4011-8894-DEBC464657C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1DE6-3190-416F-88DB-077B7C673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BB8BE-1E4E-4011-8894-DEBC464657C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1DE6-3190-416F-88DB-077B7C673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BB8BE-1E4E-4011-8894-DEBC464657C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1DE6-3190-416F-88DB-077B7C6735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BB8BE-1E4E-4011-8894-DEBC464657C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1DE6-3190-416F-88DB-077B7C673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BB8BE-1E4E-4011-8894-DEBC464657C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1DE6-3190-416F-88DB-077B7C6735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BB8BE-1E4E-4011-8894-DEBC464657C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1DE6-3190-416F-88DB-077B7C6735A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BB8BE-1E4E-4011-8894-DEBC464657C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1DE6-3190-416F-88DB-077B7C673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BB8BE-1E4E-4011-8894-DEBC464657C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1DE6-3190-416F-88DB-077B7C673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BB8BE-1E4E-4011-8894-DEBC464657C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1DE6-3190-416F-88DB-077B7C6735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BB8BE-1E4E-4011-8894-DEBC464657C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61DE6-3190-416F-88DB-077B7C6735A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EBB8BE-1E4E-4011-8894-DEBC464657C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9A61DE6-3190-416F-88DB-077B7C6735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4664"/>
            <a:ext cx="8458200" cy="122413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Государственное бюджетное профессиональное образовательное учреждение</a:t>
            </a:r>
            <a:r>
              <a:rPr lang="ru-RU" sz="19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МОПОБ РО</a:t>
            </a:r>
            <a:b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ВОЛГОДОНСКОЙ ПЕДАГОГИЧЕСКИЙ КОЛЛЕДЖ </a:t>
            </a:r>
            <a:br>
              <a:rPr lang="ru-RU" sz="19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19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916832"/>
            <a:ext cx="8039447" cy="46805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      Тема</a:t>
            </a:r>
            <a:r>
              <a:rPr lang="en-US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Деревья –                       наши друзья </a:t>
            </a:r>
            <a:b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Студентка</a:t>
            </a:r>
            <a:r>
              <a:rPr lang="en-US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Дунаева </a:t>
            </a:r>
            <a:r>
              <a:rPr lang="ru-RU" sz="18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Есения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Николаевна </a:t>
            </a:r>
            <a:b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Группа</a:t>
            </a:r>
            <a:r>
              <a:rPr lang="en-US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ДЗ-3 </a:t>
            </a:r>
            <a:br>
              <a:rPr lang="ru-RU" sz="18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39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720080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dirty="0">
                <a:solidFill>
                  <a:srgbClr val="4E67C8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Вид проекта</a:t>
            </a:r>
            <a:r>
              <a:rPr lang="en-US" sz="1900" dirty="0">
                <a:solidFill>
                  <a:srgbClr val="4E67C8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1900" dirty="0">
                <a:solidFill>
                  <a:srgbClr val="4E67C8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 познавательно-исследовательский.</a:t>
            </a:r>
            <a:br>
              <a:rPr lang="ru-RU" sz="1900" dirty="0">
                <a:solidFill>
                  <a:srgbClr val="4E67C8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</a:br>
            <a:r>
              <a:rPr lang="ru-RU" sz="1900" dirty="0">
                <a:solidFill>
                  <a:srgbClr val="4E67C8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Развитие познавательных интересов, любознательности и познавательной мотивации детей к природе и к </a:t>
            </a:r>
            <a:r>
              <a:rPr lang="ru-RU" sz="1900" dirty="0" err="1">
                <a:solidFill>
                  <a:srgbClr val="4E67C8">
                    <a:lumMod val="75000"/>
                  </a:srgbClr>
                </a:solidFill>
                <a:latin typeface="Arial" pitchFamily="34" charset="0"/>
                <a:cs typeface="Arial" pitchFamily="34" charset="0"/>
              </a:rPr>
              <a:t>деревьем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7308304" y="5589240"/>
            <a:ext cx="1440160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>
            <a:off x="323528" y="5589240"/>
            <a:ext cx="1440160" cy="98072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728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/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Цель проекта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основе расширения знаний об окружающем среде воспитать чувство и любовь к деревьям. Рассказать о значении деревьев в жизни человека.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pngtree-child-tree-planting-tree-planting-image_13800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764704"/>
            <a:ext cx="3744416" cy="374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лево 4"/>
          <p:cNvSpPr/>
          <p:nvPr/>
        </p:nvSpPr>
        <p:spPr>
          <a:xfrm>
            <a:off x="380550" y="5661248"/>
            <a:ext cx="1368152" cy="86409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7452320" y="5702754"/>
            <a:ext cx="1296144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52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332656"/>
            <a:ext cx="4068889" cy="530466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Задачи для детей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развивать интерес к миру природы, расширять и уточнять их представления, воспитать желание и умение правильно вести себя в природе </a:t>
            </a:r>
          </a:p>
        </p:txBody>
      </p:sp>
      <p:pic>
        <p:nvPicPr>
          <p:cNvPr id="2050" name="Picture 2" descr="C:\Users\User\Desktop\detisazhautderevy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764703"/>
            <a:ext cx="4690151" cy="422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лево 4"/>
          <p:cNvSpPr/>
          <p:nvPr/>
        </p:nvSpPr>
        <p:spPr>
          <a:xfrm>
            <a:off x="225592" y="5788616"/>
            <a:ext cx="1322071" cy="64807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7533959" y="5777350"/>
            <a:ext cx="1296144" cy="7453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18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332656"/>
            <a:ext cx="4140897" cy="530466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Задачи для родителей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: помогать развивать у детей желание исследовать деревья  не нанося им вред.</a:t>
            </a:r>
          </a:p>
        </p:txBody>
      </p:sp>
      <p:pic>
        <p:nvPicPr>
          <p:cNvPr id="3075" name="Picture 3" descr="C:\Users\User\Desktop\Y2CImd1Yb9LvU_EeinFUNW4dvr09Zqbe5I9L8UljTtKTcbcu1TisbqY0lihuhPclCGRAX1tlMa-8RT49wBZF89G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04664"/>
            <a:ext cx="4670647" cy="467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лево 4"/>
          <p:cNvSpPr/>
          <p:nvPr/>
        </p:nvSpPr>
        <p:spPr>
          <a:xfrm>
            <a:off x="179512" y="5711915"/>
            <a:ext cx="1368152" cy="8007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7481072" y="5685823"/>
            <a:ext cx="1224136" cy="9087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79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836712"/>
            <a:ext cx="3996881" cy="480060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Задачи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воспитателя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проводить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открытые занятия, акции, наблюдения, вызвать чувство восхищение, поддерживать интерес к миру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природы.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трелка влево 4"/>
          <p:cNvSpPr/>
          <p:nvPr/>
        </p:nvSpPr>
        <p:spPr>
          <a:xfrm>
            <a:off x="251520" y="5589240"/>
            <a:ext cx="1368152" cy="93610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7452320" y="5589240"/>
            <a:ext cx="1368152" cy="9807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42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5" y="548680"/>
            <a:ext cx="3388660" cy="508864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Продукт проекта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демонстрирование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лэтбука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, чтение книг, рисование, просмотр презентации, экскурсии и </a:t>
            </a:r>
            <a:r>
              <a:rPr lang="ru-RU" sz="20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т.д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User\Desktop\2-Книжки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8640"/>
            <a:ext cx="3128540" cy="3128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245ee5e86d95833791afaaaa372d477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4731874" cy="252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png-clipart-tree-climbing-monkey-children-playing-on-a-tree-child-tree-branch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226" y="3573016"/>
            <a:ext cx="2664296" cy="225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лево 4"/>
          <p:cNvSpPr/>
          <p:nvPr/>
        </p:nvSpPr>
        <p:spPr>
          <a:xfrm>
            <a:off x="179512" y="5661248"/>
            <a:ext cx="1080120" cy="76560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7740352" y="5831747"/>
            <a:ext cx="1096218" cy="813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78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795" y="260649"/>
            <a:ext cx="5637010" cy="864095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Государственное бюджетное профессиональное образовательное учреждение 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МОПО РО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ВОЛГОДОНСКОЙ ПЕДАГОГИЧЕСКИЙ КОЛЛЕДЖ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1556792"/>
            <a:ext cx="7175351" cy="5184576"/>
          </a:xfrm>
        </p:spPr>
        <p:txBody>
          <a:bodyPr/>
          <a:lstStyle/>
          <a:p>
            <a:pPr algn="ctr"/>
            <a:r>
              <a:rPr lang="ru-RU" dirty="0" smtClean="0"/>
              <a:t>Тема</a:t>
            </a:r>
            <a:r>
              <a:rPr lang="en-US" dirty="0" smtClean="0"/>
              <a:t>:</a:t>
            </a:r>
            <a:r>
              <a:rPr lang="ru-RU" dirty="0" smtClean="0"/>
              <a:t> Деревья – наши друзья </a:t>
            </a:r>
            <a:br>
              <a:rPr lang="ru-RU" dirty="0" smtClean="0"/>
            </a:br>
            <a:r>
              <a:rPr lang="ru-RU" sz="1800" dirty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Студентка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Дунаева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Есения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Николаевна 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800" dirty="0" smtClean="0">
                <a:latin typeface="Arial" pitchFamily="34" charset="0"/>
                <a:cs typeface="Arial" pitchFamily="34" charset="0"/>
              </a:rPr>
              <a:t>Группа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ДЗ-3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86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</TotalTime>
  <Words>135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       Тема:Деревья –                       наши друзья     Студентка: Дунаева Есения Николаевна  Группа: ДЗ-3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Тема: Деревья – наши друзья      Студентка: Дунаева Есения Николаевна  Группа:ДЗ-3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Тема:Деревья – наши друзья</dc:title>
  <dc:creator>User</dc:creator>
  <cp:lastModifiedBy>User</cp:lastModifiedBy>
  <cp:revision>7</cp:revision>
  <dcterms:created xsi:type="dcterms:W3CDTF">2022-12-08T12:51:37Z</dcterms:created>
  <dcterms:modified xsi:type="dcterms:W3CDTF">2022-12-08T13:55:57Z</dcterms:modified>
</cp:coreProperties>
</file>