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1" r:id="rId6"/>
    <p:sldId id="265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png"/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3" Type="http://schemas.openxmlformats.org/officeDocument/2006/relationships/image" Target="../media/image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3.jpeg"/><Relationship Id="rId9" Type="http://schemas.openxmlformats.org/officeDocument/2006/relationships/image" Target="../media/image28.jpeg"/><Relationship Id="rId1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gif"/><Relationship Id="rId3" Type="http://schemas.openxmlformats.org/officeDocument/2006/relationships/image" Target="../media/image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png"/><Relationship Id="rId4" Type="http://schemas.openxmlformats.org/officeDocument/2006/relationships/image" Target="../media/image3.jpeg"/><Relationship Id="rId9" Type="http://schemas.openxmlformats.org/officeDocument/2006/relationships/image" Target="../media/image38.jpeg"/><Relationship Id="rId14" Type="http://schemas.openxmlformats.org/officeDocument/2006/relationships/image" Target="../media/image4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3.jpeg"/><Relationship Id="rId9" Type="http://schemas.openxmlformats.org/officeDocument/2006/relationships/image" Target="../media/image48.jpeg"/><Relationship Id="rId14" Type="http://schemas.openxmlformats.org/officeDocument/2006/relationships/image" Target="../media/image5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jpeg"/><Relationship Id="rId3" Type="http://schemas.openxmlformats.org/officeDocument/2006/relationships/image" Target="../media/image2.jpeg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3.jpeg"/><Relationship Id="rId9" Type="http://schemas.openxmlformats.org/officeDocument/2006/relationships/image" Target="../media/image58.jpeg"/><Relationship Id="rId14" Type="http://schemas.openxmlformats.org/officeDocument/2006/relationships/image" Target="../media/image6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jpeg"/><Relationship Id="rId3" Type="http://schemas.openxmlformats.org/officeDocument/2006/relationships/image" Target="../media/image2.jpeg"/><Relationship Id="rId7" Type="http://schemas.openxmlformats.org/officeDocument/2006/relationships/image" Target="../media/image66.jpeg"/><Relationship Id="rId12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0" Type="http://schemas.openxmlformats.org/officeDocument/2006/relationships/image" Target="../media/image69.jpeg"/><Relationship Id="rId4" Type="http://schemas.openxmlformats.org/officeDocument/2006/relationships/image" Target="../media/image3.jpeg"/><Relationship Id="rId9" Type="http://schemas.openxmlformats.org/officeDocument/2006/relationships/image" Target="../media/image68.jpeg"/><Relationship Id="rId14" Type="http://schemas.openxmlformats.org/officeDocument/2006/relationships/image" Target="../media/image7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63" y="465959"/>
            <a:ext cx="969775" cy="94681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m0-tub-ru.yandex.net/i?id=ef31dc24c46293c94d70881bcaefcc2e&amp;n=33&amp;h=215&amp;w=27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866" y="431318"/>
            <a:ext cx="1024416" cy="9814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c63ce0a56511641b2d5a99a43f3aed7a&amp;n=33&amp;h=215&amp;w=28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8847" y="431318"/>
            <a:ext cx="1038272" cy="9814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ages.easyfreeclipart.com/3/mouth-clip-art-3897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5515" y="431317"/>
            <a:ext cx="927396" cy="98145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edu.mari.ru/mouo-kugener/dou3/DocLib18/_w/BlueFeather_png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7" y="394841"/>
            <a:ext cx="931556" cy="10179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http://ru.stockfresh.com/thumbs/rolaks/1556160_%D0%B2%D0%BE%D0%B4%D1%8B-%D0%B2%D0%BE%D0%B4%D0%BE%D0%BF%D1%80%D0%BE%D0%B2%D0%BE%D0%B4%D0%BD%D0%BE%D0%B9-%D0%BA%D1%80%D0%B0%D0%BD%D0%B0-%D0%B1%D0%B5%D0%BB%D1%8B%D0%B9-%D1%84%D0%BE%D0%BD-%D0%BC%D0%B5%D1%82%D0%B0%D0%BB%D0%BB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http://ru.stockfresh.com/thumbs/rolaks/1556160_%D0%B2%D0%BE%D0%B4%D1%8B-%D0%B2%D0%BE%D0%B4%D0%BE%D0%BF%D1%80%D0%BE%D0%B2%D0%BE%D0%B4%D0%BD%D0%BE%D0%B9-%D0%BA%D1%80%D0%B0%D0%BD%D0%B0-%D0%B1%D0%B5%D0%BB%D1%8B%D0%B9-%D1%84%D0%BE%D0%BD-%D0%BC%D0%B5%D1%82%D0%B0%D0%BB%D0%BB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http://stat8.blog.ru/lr/0f1247be7d34a17598d051992603ac9b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455" y="3521404"/>
            <a:ext cx="936262" cy="9362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www.playing-field.ru/img/2015/051817/531558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1710" y="3717032"/>
            <a:ext cx="993783" cy="9361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im0-tub-ru.yandex.net/i?id=ca94bedc87ece4ac2e301515ca90f7ba&amp;n=33&amp;h=215&amp;w=16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354" y="3460863"/>
            <a:ext cx="934726" cy="10239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2" descr="http://www.playing-field.ru/img/2015/051913/4235896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334" y="3380810"/>
            <a:ext cx="859171" cy="11039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s://im2-tub-ru.yandex.net/i?id=3d80a67c703269be69e1ee4d60b0ac13&amp;n=33&amp;h=215&amp;w=30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4743" y="3489679"/>
            <a:ext cx="1004852" cy="9951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450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mamaschool.ru/wp-content/uploads/2013/08/zagadki-pro-kroli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65960"/>
            <a:ext cx="1057419" cy="952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fotoham.ru/img/picture/Jun/09/1feec7e1b068e7455475b3a86d16652f/mini_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3944" y="465961"/>
            <a:ext cx="1124984" cy="9525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fotohomka.ru/images/Jan/09/7d76e137afba9c87312b3ff73ab13a12/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619" y="451664"/>
            <a:ext cx="1044727" cy="9667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dddeti.ru/sites/default/files/styles/large/public/2188_0109963001381490017.jpeg?itok=v8pSnILh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697" y="323602"/>
            <a:ext cx="896279" cy="10948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3-tub-ru.yandex.net/i?id=fa975802e2327d985d6bd68c4c921a76&amp;n=33&amp;h=215&amp;w=287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323602"/>
            <a:ext cx="870610" cy="1023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im2-tub-ru.yandex.net/i?id=808f663b2a0b3f01d28fa1e95a588b37&amp;n=33&amp;h=215&amp;w=21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8455" y="3454106"/>
            <a:ext cx="899583" cy="1055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im1-tub-ru.yandex.net/i?id=fd95eab03f5cca174cca9bb6aa158f5e&amp;n=33&amp;h=215&amp;w=21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110" y="3645024"/>
            <a:ext cx="1028700" cy="1023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im3-tub-ru.yandex.net/i?id=2215699b5b5759e973ec3fbbb3ac8dc8&amp;n=33&amp;h=215&amp;w=29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6454" y="3576190"/>
            <a:ext cx="932905" cy="9329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blestera.ru/image/catalog/blog/eyebrow.pn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334" y="3483994"/>
            <a:ext cx="883848" cy="10251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8" name="Picture 22" descr="http://glsospas.ru/uploads/images/stas_shurin_serdtse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2335" y="3475229"/>
            <a:ext cx="1086129" cy="10338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945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sk-stroy44.ru/wp-content/uploads/2014/02/1_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56" y="406006"/>
            <a:ext cx="1001187" cy="100677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m3-tub-ru.yandex.net/i?id=acdf678f7536fa311453193d9d3c9948&amp;n=33&amp;h=215&amp;w=3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2018" y="497520"/>
            <a:ext cx="1114582" cy="9152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primelux.ru/published/publicdata/ALEXBOROVKPRLUX/attachments/SC/products_pictures/ed1ebc24-e0f8-11dc-b6b2-0015174cfb0c_en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6345" y="414218"/>
            <a:ext cx="983276" cy="9985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://xn--112-edd3bhtp2l.xn--p1ai/img/articles/photo_9_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0194" y="360363"/>
            <a:ext cx="998030" cy="10377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s://im1-tub-ru.yandex.net/i?id=97a003d67fddf5562c113e7f49ce109c&amp;n=33&amp;h=215&amp;w=279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2850" y="360363"/>
            <a:ext cx="1018399" cy="1023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://stolicadetstva.com/encyclopedia/images/txt/smorodina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0894" y="3432967"/>
            <a:ext cx="844898" cy="10524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8" name="Picture 20" descr="http://nv.prines.ru/upload/images/64-139733236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6935" y="3573016"/>
            <a:ext cx="981785" cy="10801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0" name="Picture 22" descr="http://all4design.ru/uploads/images/Kids/preview/Kids_2074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009" y="3508841"/>
            <a:ext cx="959290" cy="976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2" name="Picture 24" descr="http://raznoe3d.zx6.ru/lesson19/1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957336" y="3515904"/>
            <a:ext cx="1050560" cy="8885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4" name="Picture 26" descr="http://www.m-podarki.ru/arm/denix/img/d-1140l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1237" y="3463946"/>
            <a:ext cx="840024" cy="9924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433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hygenic.com/news/2012/~/media/Images/sports-toys-rec-article/slingshot1.ashx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37" y="302317"/>
            <a:ext cx="1066606" cy="11023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ischersports.com.ua/images/rus/shopprice/team_1_15_mi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874" y="349356"/>
            <a:ext cx="901662" cy="10083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almavolga.ru/storage/urZV5o4a/portfel_eyJ3Ijo1NjF9_preview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6736" y="365305"/>
            <a:ext cx="1002493" cy="10393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www.xn-----elcgfacueaaqhme1a0ddekeij1tpa2d.xn--p1ai/sites/default/files/catalog/5054/300b44cmd021.jpg?139418642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5233" y="395717"/>
            <a:ext cx="1062307" cy="10393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fs00.infourok.ru/images/doc/137/160001/hello_html_23943a0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7401" y="324757"/>
            <a:ext cx="961513" cy="10799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http://www.clipartfinders.com/clipart/637/scarf-clipart-clipartsco-637322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7917" y="3479835"/>
            <a:ext cx="980064" cy="102928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Picture 20" descr="http://uposter.ru/uploads/topics/preview/00/00/15/34/32897e168e_750crop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0054" y="3645024"/>
            <a:ext cx="939272" cy="10577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Picture 22" descr="http://razdeti.ru/images/photos/43303a6b28a9ac364c40baec04aa555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354" y="3419857"/>
            <a:ext cx="902191" cy="10892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4" name="Picture 24" descr="http://img.051661.com/uploadfile/2015/0102/20150102102122185.gif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906" y="3488755"/>
            <a:ext cx="1008112" cy="1023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6" name="Picture 26" descr="http://gov.cap.ru/UserFiles/news/201404/01/601435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0607" y="3419857"/>
            <a:ext cx="964938" cy="9804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208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doktorpapa.ru/blog/wp-content/uploads/2010/05/brodilka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59" y="264879"/>
            <a:ext cx="922980" cy="11772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ronda-white.com/wp-content/uploads/2011/07/ScreenShot08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1970" y="264879"/>
            <a:ext cx="894677" cy="11960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samlib.ru/img/z/zinger_r/farm-14/cow_1_imag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908" y="296882"/>
            <a:ext cx="896150" cy="1164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img0.liveinternet.ru/images/attach/c/6/124/523/124523576_5585c9f4d165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3084" y="296883"/>
            <a:ext cx="953574" cy="114525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ne-kurim.ru/forum/attachments/vorona1-jpg.213108/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627" y="351037"/>
            <a:ext cx="939287" cy="100830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www.playing-field.ru/img/2015/051820/245531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45096" y="3579561"/>
            <a:ext cx="1172743" cy="8795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https://i.ytimg.com/vi/_qagA23u1c0/mqdefault.jp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71701" y="3611836"/>
            <a:ext cx="934519" cy="9990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8" name="Picture 24" descr="http://risovach.ru/upload/2014/12/generator/repchik_68138130_orig_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5648" y="3483558"/>
            <a:ext cx="911186" cy="107156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0" name="Picture 26" descr="http://boombob.ru/img/picture/Jun/24/c1c367125c9cbda5e7061c633c7134f3/4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8623" y="3461943"/>
            <a:ext cx="991125" cy="10931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72" name="Picture 28" descr="http://www.playing-field.ru/img/2015/052110/4134391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9420" y="3444230"/>
            <a:ext cx="952500" cy="11108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923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577295" y="374413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59720" y="374779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" descr="http://www.solnet.ee/sol/002/pic/img12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://www.solnet.ee/sol/002/pic/img1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13450"/>
            <a:ext cx="929419" cy="10801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playing-field.ru/img/2015/051807/561980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746" y="312139"/>
            <a:ext cx="927126" cy="11089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8" descr="http://www.wunschzimmer.ch/wp-content/uploads/2013/01/39424061_Krebs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2" name="Picture 10" descr="http://www.wunschzimmer.ch/wp-content/uploads/2013/01/39424061_Krebs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3124" y="357057"/>
            <a:ext cx="849717" cy="10081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http://mywishlist.ru/pic/i/wish/orig/006/706/283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932" y="312738"/>
            <a:ext cx="963012" cy="108487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6" name="Picture 14" descr="http://teagrad.com/wp-content/uploads/2011/05/%D0%BA%D1%80%D1%83%D0%B6%D0%BA%D0%B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2939" y="357895"/>
            <a:ext cx="968226" cy="10218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6" descr="http://ru.stockfresh.com/thumbs/tilo/1073360_%D0%B7%D0%B5%D0%BB%D0%B5%D0%BD%D1%8B%D0%B9-%D0%B7%D0%B0%D0%B2%D0%BE%D0%B4%D0%B0-%D0%BF%D1%80%D0%BE%D0%B4%D0%BE%D0%B2%D0%BE%D0%BB%D1%8C%D1%81%D1%82%D0%B2%D0%B8%D0%B5-%D1%81%D0%B0%D0%B4%D1%83-%D1%80%D1%8B%D0%BD%D0%BA%D0%B5-%D0%B1%D0%B5%D0%BB%D1%8B%D0%B9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://ru.stockfresh.com/thumbs/tilo/1073360_%D0%B7%D0%B5%D0%BB%D0%B5%D0%BD%D1%8B%D0%B9-%D0%B7%D0%B0%D0%B2%D0%BE%D0%B4%D0%B0-%D0%BF%D1%80%D0%BE%D0%B4%D0%BE%D0%B2%D0%BE%D0%BB%D1%8C%D1%81%D1%82%D0%B2%D0%B8%D0%B5-%D1%81%D0%B0%D0%B4%D1%83-%D1%80%D1%8B%D0%BD%D0%BA%D0%B5-%D0%B1%D0%B5%D0%BB%D1%8B%D0%B9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0" descr="http://ru.stockfresh.com/thumbs/tilo/1073360_%D0%B7%D0%B5%D0%BB%D0%B5%D0%BD%D1%8B%D0%B9-%D0%B7%D0%B0%D0%B2%D0%BE%D0%B4%D0%B0-%D0%BF%D1%80%D0%BE%D0%B4%D0%BE%D0%B2%D0%BE%D0%BB%D1%8C%D1%81%D1%82%D0%B2%D0%B8%D0%B5-%D1%81%D0%B0%D0%B4%D1%83-%D1%80%D1%8B%D0%BD%D0%BA%D0%B5-%D0%B1%D0%B5%D0%BB%D1%8B%D0%B9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14" name="Picture 22" descr="http://www.school-yurg.edusite.ru/images/p83_1268932649_de07_01_00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7648" y="3432968"/>
            <a:ext cx="833098" cy="11481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6" name="Picture 24" descr="http://www.portraitcorner.co.uk/wp-content/uploads/how-to-draw-a-tractor-6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263" y="3438645"/>
            <a:ext cx="1004788" cy="11424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8" name="Picture 26" descr="http://www.stihi.ru/pics/2014/05/18/10307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354" y="3432968"/>
            <a:ext cx="932690" cy="10801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http://raskraski-online-besplatno.ru/raskraski/kuhonnye-prinadlezhnosti/grater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932" y="3389047"/>
            <a:ext cx="922881" cy="11240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4" name="Picture 32" descr="http://www.good-baby.ru/upload/catalog/products/main/200x200/7db077738ebbc8b4e0a35671a5678d0c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8662" y="3466416"/>
            <a:ext cx="877793" cy="10466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16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900igr.net/datai/predmety/Predmety-3.files/0019-018-Rubashk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4746"/>
            <a:ext cx="920776" cy="10760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s.pikabu.ru/images/big_size_comm/2012-10_4/13505608843277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253" y="401184"/>
            <a:ext cx="932196" cy="100811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metod-kopilka.ru/images/doc/16/9750/hello_html_me19ed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3538" y="367973"/>
            <a:ext cx="988890" cy="1041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chudomama.com/purchases/uploads/a3f/11c/94bd6ee851fadfda59516e280b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945" y="367974"/>
            <a:ext cx="925254" cy="104132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https://deti-online.com/img/zhiraf-color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3980" y="264747"/>
            <a:ext cx="1004934" cy="11445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http://kartinki-dlya-detej.ru/content/gallery_photo/1378/2747037665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6779" y="3484107"/>
            <a:ext cx="924942" cy="10250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2" name="Picture 16" descr="http://www.coollady.ru/pic/0004/039/010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309" y="3625575"/>
            <a:ext cx="977419" cy="104700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6" name="Picture 20" descr="http://www.fotosnova.ru/gallery/art/pic/gallery_pavelmoscow_DSC00959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3" y="3520554"/>
            <a:ext cx="778495" cy="98856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8" name="Picture 22" descr="http://xn--80agclgmtkckhw.xn--p1ai/image/cache/import_files/96/964652fd263211e4a1483085a99aa192_ad0c0f3027a911e4a1173085a99aa192-480x64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334" y="3515746"/>
            <a:ext cx="801411" cy="10685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40" name="Picture 24" descr="http://pesochnizza.ru/wp-content/uploads/2013/03/coloring-pages-raskraski-tsvety-15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2817" y="3404474"/>
            <a:ext cx="932194" cy="10596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380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://www.kumarsanitarystore.com/images/fuzz_aqu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://bgfons.com/upload/cloth_texture1065.jpg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8" y="607086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im1-tub-ru.yandex.net/i?id=537d6ea30fc58f154c00fbf85d2d6120&amp;n=33&amp;h=215&amp;w=26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5960"/>
            <a:ext cx="969775" cy="775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-491767" y="60708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181561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631022" y="3888147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3178150" y="3744133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836824" y="374413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617365" y="3744131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6100786" y="626244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4476785" y="626245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2795805" y="631552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http://www.clipartbest.com/cliparts/4Tb/oyq/4TboyqRjc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650079">
            <a:off x="12289" y="3744130"/>
            <a:ext cx="3123098" cy="250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9497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16</cp:revision>
  <dcterms:created xsi:type="dcterms:W3CDTF">2016-11-12T13:24:20Z</dcterms:created>
  <dcterms:modified xsi:type="dcterms:W3CDTF">2022-01-23T08:03:44Z</dcterms:modified>
</cp:coreProperties>
</file>