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EEFF"/>
    <a:srgbClr val="FDDBAD"/>
    <a:srgbClr val="D2FC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2916666666666665E-2"/>
          <c:y val="9.1828248031496057E-2"/>
          <c:w val="0.97291666666666665"/>
          <c:h val="0.766793061023622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63000"/>
                      <a:satMod val="165000"/>
                    </a:schemeClr>
                  </a:gs>
                  <a:gs pos="30000">
                    <a:schemeClr val="accent6">
                      <a:shade val="58000"/>
                      <a:satMod val="165000"/>
                    </a:schemeClr>
                  </a:gs>
                  <a:gs pos="75000">
                    <a:schemeClr val="accent6">
                      <a:shade val="30000"/>
                      <a:satMod val="175000"/>
                    </a:schemeClr>
                  </a:gs>
                  <a:gs pos="100000">
                    <a:schemeClr val="accent6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19D-41A0-8FF6-769BA4835F42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shade val="63000"/>
                      <a:satMod val="165000"/>
                    </a:schemeClr>
                  </a:gs>
                  <a:gs pos="30000">
                    <a:schemeClr val="accent5">
                      <a:shade val="58000"/>
                      <a:satMod val="165000"/>
                    </a:schemeClr>
                  </a:gs>
                  <a:gs pos="75000">
                    <a:schemeClr val="accent5">
                      <a:shade val="30000"/>
                      <a:satMod val="175000"/>
                    </a:schemeClr>
                  </a:gs>
                  <a:gs pos="100000">
                    <a:schemeClr val="accent5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19D-41A0-8FF6-769BA4835F42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4">
                      <a:shade val="63000"/>
                      <a:satMod val="165000"/>
                    </a:schemeClr>
                  </a:gs>
                  <a:gs pos="30000">
                    <a:schemeClr val="accent4">
                      <a:shade val="58000"/>
                      <a:satMod val="165000"/>
                    </a:schemeClr>
                  </a:gs>
                  <a:gs pos="75000">
                    <a:schemeClr val="accent4">
                      <a:shade val="30000"/>
                      <a:satMod val="175000"/>
                    </a:schemeClr>
                  </a:gs>
                  <a:gs pos="100000">
                    <a:schemeClr val="accent4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619D-41A0-8FF6-769BA4835F42}"/>
              </c:ext>
            </c:extLst>
          </c:dPt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60</c:v>
                </c:pt>
                <c:pt idx="2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19D-41A0-8FF6-769BA4835F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2916666666666665E-2"/>
          <c:y val="9.1828248031496057E-2"/>
          <c:w val="0.97291666666666665"/>
          <c:h val="0.766793061023622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63000"/>
                      <a:satMod val="165000"/>
                    </a:schemeClr>
                  </a:gs>
                  <a:gs pos="30000">
                    <a:schemeClr val="accent6">
                      <a:shade val="58000"/>
                      <a:satMod val="165000"/>
                    </a:schemeClr>
                  </a:gs>
                  <a:gs pos="75000">
                    <a:schemeClr val="accent6">
                      <a:shade val="30000"/>
                      <a:satMod val="175000"/>
                    </a:schemeClr>
                  </a:gs>
                  <a:gs pos="100000">
                    <a:schemeClr val="accent6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0AA-498F-BE24-2E575438706F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shade val="63000"/>
                      <a:satMod val="165000"/>
                    </a:schemeClr>
                  </a:gs>
                  <a:gs pos="30000">
                    <a:schemeClr val="accent5">
                      <a:shade val="58000"/>
                      <a:satMod val="165000"/>
                    </a:schemeClr>
                  </a:gs>
                  <a:gs pos="75000">
                    <a:schemeClr val="accent5">
                      <a:shade val="30000"/>
                      <a:satMod val="175000"/>
                    </a:schemeClr>
                  </a:gs>
                  <a:gs pos="100000">
                    <a:schemeClr val="accent5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0AA-498F-BE24-2E575438706F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4">
                      <a:shade val="63000"/>
                      <a:satMod val="165000"/>
                    </a:schemeClr>
                  </a:gs>
                  <a:gs pos="30000">
                    <a:schemeClr val="accent4">
                      <a:shade val="58000"/>
                      <a:satMod val="165000"/>
                    </a:schemeClr>
                  </a:gs>
                  <a:gs pos="75000">
                    <a:schemeClr val="accent4">
                      <a:shade val="30000"/>
                      <a:satMod val="175000"/>
                    </a:schemeClr>
                  </a:gs>
                  <a:gs pos="100000">
                    <a:schemeClr val="accent4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0AA-498F-BE24-2E575438706F}"/>
              </c:ext>
            </c:extLst>
          </c:dPt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5</c:v>
                </c:pt>
                <c:pt idx="2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0AA-498F-BE24-2E57543870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B8EF62A-62EB-4574-80F5-87C853C899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9825469-7313-4718-8B04-4DB06F4ED4AB}"/>
              </a:ext>
            </a:extLst>
          </p:cNvPr>
          <p:cNvSpPr/>
          <p:nvPr/>
        </p:nvSpPr>
        <p:spPr>
          <a:xfrm>
            <a:off x="683568" y="103365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 освоения  образовательной программы воспитанниками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МДОАУ ЦРР -д/с «Фантазия»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2021-2022 год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CD6CB2C7-E4FD-4590-992A-31BA617405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7427662"/>
              </p:ext>
            </p:extLst>
          </p:nvPr>
        </p:nvGraphicFramePr>
        <p:xfrm>
          <a:off x="683568" y="2780928"/>
          <a:ext cx="3917520" cy="2608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BD13AF23-5C8B-48DE-82CB-1B3923B3A7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4139963"/>
              </p:ext>
            </p:extLst>
          </p:nvPr>
        </p:nvGraphicFramePr>
        <p:xfrm>
          <a:off x="5081505" y="2780928"/>
          <a:ext cx="3917520" cy="2608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6C97250-5D16-4130-A094-4929A2EA781F}"/>
              </a:ext>
            </a:extLst>
          </p:cNvPr>
          <p:cNvSpPr txBox="1"/>
          <p:nvPr/>
        </p:nvSpPr>
        <p:spPr>
          <a:xfrm>
            <a:off x="1691680" y="2256965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года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D4B0E3-2D15-495A-A540-568AE1588E4E}"/>
              </a:ext>
            </a:extLst>
          </p:cNvPr>
          <p:cNvSpPr txBox="1"/>
          <p:nvPr/>
        </p:nvSpPr>
        <p:spPr>
          <a:xfrm>
            <a:off x="6300192" y="2256965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 года</a:t>
            </a:r>
          </a:p>
        </p:txBody>
      </p:sp>
    </p:spTree>
    <p:extLst>
      <p:ext uri="{BB962C8B-B14F-4D97-AF65-F5344CB8AC3E}">
        <p14:creationId xmlns:p14="http://schemas.microsoft.com/office/powerpoint/2010/main" val="38477007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515</TotalTime>
  <Words>22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Century Schoolbook</vt:lpstr>
      <vt:lpstr>Times New Roman</vt:lpstr>
      <vt:lpstr>Wingdings</vt:lpstr>
      <vt:lpstr>Wingdings 2</vt:lpstr>
      <vt:lpstr>Эркер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Освоение основной  образовательной программы  </dc:title>
  <dc:creator>Администратор</dc:creator>
  <cp:lastModifiedBy>User</cp:lastModifiedBy>
  <cp:revision>50</cp:revision>
  <dcterms:created xsi:type="dcterms:W3CDTF">2015-05-20T03:27:15Z</dcterms:created>
  <dcterms:modified xsi:type="dcterms:W3CDTF">2022-10-29T17:05:34Z</dcterms:modified>
</cp:coreProperties>
</file>