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7" r:id="rId2"/>
    <p:sldId id="276" r:id="rId3"/>
    <p:sldId id="257" r:id="rId4"/>
    <p:sldId id="259" r:id="rId5"/>
    <p:sldId id="258" r:id="rId6"/>
    <p:sldId id="260" r:id="rId7"/>
    <p:sldId id="262" r:id="rId8"/>
    <p:sldId id="261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 varScale="1">
        <p:scale>
          <a:sx n="92" d="100"/>
          <a:sy n="92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8E54E-969F-45FC-8987-D1B6BD9B5A09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8A760-641C-42C2-B0B9-5BC49966FC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934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2CEA-A946-4F5D-87A3-C7C1E112B794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B6B3-7B4C-421B-89F1-8D1DEFE9F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2CEA-A946-4F5D-87A3-C7C1E112B794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B6B3-7B4C-421B-89F1-8D1DEFE9F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2CEA-A946-4F5D-87A3-C7C1E112B794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B6B3-7B4C-421B-89F1-8D1DEFE9F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2CEA-A946-4F5D-87A3-C7C1E112B794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B6B3-7B4C-421B-89F1-8D1DEFE9F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2CEA-A946-4F5D-87A3-C7C1E112B794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B6B3-7B4C-421B-89F1-8D1DEFE9F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2CEA-A946-4F5D-87A3-C7C1E112B794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B6B3-7B4C-421B-89F1-8D1DEFE9F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2CEA-A946-4F5D-87A3-C7C1E112B794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B6B3-7B4C-421B-89F1-8D1DEFE9F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2CEA-A946-4F5D-87A3-C7C1E112B794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B6B3-7B4C-421B-89F1-8D1DEFE9F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2CEA-A946-4F5D-87A3-C7C1E112B794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B6B3-7B4C-421B-89F1-8D1DEFE9F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2CEA-A946-4F5D-87A3-C7C1E112B794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B6B3-7B4C-421B-89F1-8D1DEFE9F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F2CEA-A946-4F5D-87A3-C7C1E112B794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4B6B3-7B4C-421B-89F1-8D1DEFE9F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F2CEA-A946-4F5D-87A3-C7C1E112B794}" type="datetimeFigureOut">
              <a:rPr lang="ru-RU" smtClean="0"/>
              <a:pPr/>
              <a:t>18.12.2021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4B6B3-7B4C-421B-89F1-8D1DEFE9F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0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429132"/>
            <a:ext cx="7772400" cy="371477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31550" cmpd="sng">
                  <a:solidFill>
                    <a:srgbClr val="FF9999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Династия </a:t>
            </a:r>
            <a:r>
              <a:rPr lang="ru-RU" sz="6000" b="1" dirty="0" smtClean="0">
                <a:ln w="31550" cmpd="sng">
                  <a:solidFill>
                    <a:srgbClr val="FF9999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Романовых</a:t>
            </a:r>
            <a:br>
              <a:rPr lang="ru-RU" sz="6000" b="1" dirty="0" smtClean="0">
                <a:ln w="31550" cmpd="sng">
                  <a:solidFill>
                    <a:srgbClr val="FF9999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6000" b="1" dirty="0">
              <a:ln w="31550" cmpd="sng">
                <a:solidFill>
                  <a:srgbClr val="FF9999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071670" y="1285860"/>
            <a:ext cx="6400800" cy="25384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4000528" cy="571504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Анна Иоанновна(1730- 1740)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785794"/>
            <a:ext cx="4071966" cy="5857916"/>
          </a:xfrm>
        </p:spPr>
        <p:txBody>
          <a:bodyPr>
            <a:noAutofit/>
          </a:bodyPr>
          <a:lstStyle/>
          <a:p>
            <a:r>
              <a:rPr lang="ru-RU" sz="1800" dirty="0" smtClean="0"/>
              <a:t>Внутренняя и внешняя политика России времен Анны Ивановны в целом была направлена на продолжение линии Петра I. Был удовлетворен ряд важнейших требований дворянства, выдвинутых во время событий 1730. В 1731 был отменен петровский Указ о единонаследии (1714) в части порядка наследования недвижимых имений, учрежден Шляхетский корпус для детей дворян, в 1732 в два раза увеличено жалованье русским офицерам, в 1736 установлен 25-летний срок службы, после которого дворяне могли выходить в отставку, разрешено оставлять одного из сыновей для управления имением.  Указом 1736 все рабочие промышленных предприятий объявлены собственностью их владельцев.</a:t>
            </a:r>
            <a:endParaRPr lang="ru-RU" sz="1800" dirty="0"/>
          </a:p>
        </p:txBody>
      </p:sp>
      <p:pic>
        <p:nvPicPr>
          <p:cNvPr id="9218" name="Picture 2" descr="C:\Users\sony\Desktop\анна иоаннов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42852"/>
            <a:ext cx="4572032" cy="650085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3500462" cy="785818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/>
              <a:t>Иоанн </a:t>
            </a:r>
            <a:r>
              <a:rPr lang="de-DE" sz="2000" b="1" dirty="0" smtClean="0"/>
              <a:t>VI </a:t>
            </a:r>
            <a:r>
              <a:rPr lang="ru-RU" sz="2000" b="1" dirty="0" smtClean="0"/>
              <a:t>Антонович(1740-1741</a:t>
            </a:r>
            <a:r>
              <a:rPr lang="ru-RU" sz="2000" b="1" dirty="0"/>
              <a:t>)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sony\Desktop\иоанн 6 антонович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1142984"/>
            <a:ext cx="3500462" cy="4429156"/>
          </a:xfrm>
          <a:prstGeom prst="rect">
            <a:avLst/>
          </a:prstGeom>
          <a:noFill/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>
            <a:spLocks noChangeAspect="1"/>
          </p:cNvSpPr>
          <p:nvPr/>
        </p:nvSpPr>
        <p:spPr>
          <a:xfrm>
            <a:off x="5000628" y="214290"/>
            <a:ext cx="3571900" cy="70788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/>
              <a:t>Анна Леопольдовна(1740-1741)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5214950"/>
            <a:ext cx="87868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dirty="0" smtClean="0"/>
              <a:t>Великая княгиня Анна Леопольдовна— правительница Российской империи с 9 ноября 1740 по 25 ноября 1741 при малолетнем императоре Иоанне VI. В государственных делах активного участия не принимала. В конце 1741 года была свергнута в результате военного переворота, приведшего на престол Елизавету Петровну.</a:t>
            </a:r>
          </a:p>
          <a:p>
            <a:endParaRPr lang="ru-RU" dirty="0"/>
          </a:p>
        </p:txBody>
      </p:sp>
      <p:pic>
        <p:nvPicPr>
          <p:cNvPr id="10" name="Picture 2" descr="C:\Users\sony\Desktop\анна леопольдовн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071546"/>
            <a:ext cx="3571901" cy="450059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3571900" cy="714380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Елизавета Петровна(1741-1761</a:t>
            </a:r>
            <a:r>
              <a:rPr lang="ru-RU" dirty="0"/>
              <a:t>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857232"/>
            <a:ext cx="4143404" cy="5786478"/>
          </a:xfrm>
        </p:spPr>
        <p:txBody>
          <a:bodyPr>
            <a:noAutofit/>
          </a:bodyPr>
          <a:lstStyle/>
          <a:p>
            <a:r>
              <a:rPr lang="ru-RU" sz="1700" dirty="0"/>
              <a:t>Елизавета многое сделала для развития образования и литературы. При ней был открыт первый российский университет в Москве (1755), основана Академия художеств в Санкт-Петербурге. В 1743 Елизавета заключила мирный договор с Швецией, в соответствии с которым Россия расширила свою территорию, присоединив южную часть Финляндии. Внешнеполитический курс определялся ее враждебным отношением к </a:t>
            </a:r>
            <a:r>
              <a:rPr lang="ru-RU" sz="1700" dirty="0" smtClean="0"/>
              <a:t>Пруссии. </a:t>
            </a:r>
            <a:r>
              <a:rPr lang="ru-RU" sz="1700" dirty="0"/>
              <a:t>В Семилетнюю войну 1756-1763 Елизавета вступила в союзе с австрийцами и французами. Ее армия оккупировала Кенигсберг в Восточной Пруссии, нанесла поражение прусскому королю Фридриху Великому при </a:t>
            </a:r>
            <a:r>
              <a:rPr lang="ru-RU" sz="1700" dirty="0" err="1"/>
              <a:t>Кунерсдорфе</a:t>
            </a:r>
            <a:r>
              <a:rPr lang="ru-RU" sz="1700" dirty="0"/>
              <a:t> (1759). Пруссия была полностью разгромлена, а Берлин занят русскими войсками.</a:t>
            </a:r>
          </a:p>
          <a:p>
            <a:endParaRPr lang="ru-RU" sz="1700" dirty="0"/>
          </a:p>
        </p:txBody>
      </p:sp>
      <p:pic>
        <p:nvPicPr>
          <p:cNvPr id="12290" name="Picture 2" descr="C:\Users\sony\Desktop\елизавета петров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85728"/>
            <a:ext cx="4214842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251231" cy="642942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Петр</a:t>
            </a:r>
            <a:r>
              <a:rPr lang="de-DE" dirty="0" smtClean="0"/>
              <a:t> III</a:t>
            </a:r>
            <a:r>
              <a:rPr lang="en-US" dirty="0" smtClean="0"/>
              <a:t>(1761-1762)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000108"/>
            <a:ext cx="3286148" cy="5286412"/>
          </a:xfrm>
        </p:spPr>
        <p:txBody>
          <a:bodyPr/>
          <a:lstStyle/>
          <a:p>
            <a:r>
              <a:rPr lang="ru-RU" sz="2000" dirty="0" smtClean="0"/>
              <a:t>Важнейший документ царствования Петра Фёдоровича — «Манифест о вольности дворянства».Правление Петра III отмечено усилением крепостного права. К числу важнейших дел Петра III относятся упразднение Тайной канцелярии, начало процесса секуляризации церковных земель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0578" y="214290"/>
            <a:ext cx="445338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3929090" cy="500066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Екатерина </a:t>
            </a:r>
            <a:r>
              <a:rPr lang="de-DE" dirty="0" smtClean="0"/>
              <a:t>II</a:t>
            </a:r>
            <a:r>
              <a:rPr lang="ru-RU" dirty="0" smtClean="0"/>
              <a:t>(1762-1796)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785794"/>
            <a:ext cx="3929090" cy="5857916"/>
          </a:xfrm>
        </p:spPr>
        <p:txBody>
          <a:bodyPr>
            <a:noAutofit/>
          </a:bodyPr>
          <a:lstStyle/>
          <a:p>
            <a:r>
              <a:rPr lang="ru-RU" sz="1800" dirty="0" smtClean="0"/>
              <a:t>Правление Екатерины </a:t>
            </a:r>
            <a:r>
              <a:rPr lang="de-DE" sz="1800" dirty="0" smtClean="0"/>
              <a:t> II </a:t>
            </a:r>
            <a:r>
              <a:rPr lang="ru-RU" sz="1800" dirty="0" smtClean="0"/>
              <a:t>отличалось западнической теорией абсолютизма. При ней была произведена секуляризация церковных земель и определено денежное содержание всем епархиям и монастырям. Екатерина Великая вела ряд войн. С Польшей, окончившиеся: первым разделом Польши в 1773, вторым разделом — в 1793 и, наконец, третьим — в 1795, по которому Польша перестала существовать. Произошли две войны против Турции, каждый раз начинаемые турками под влиянием </a:t>
            </a:r>
            <a:r>
              <a:rPr lang="ru-RU" sz="1800" err="1" smtClean="0"/>
              <a:t>Франции</a:t>
            </a:r>
            <a:r>
              <a:rPr lang="ru-RU" sz="1800" smtClean="0"/>
              <a:t>. В  </a:t>
            </a:r>
            <a:r>
              <a:rPr lang="ru-RU" sz="1800" dirty="0" smtClean="0"/>
              <a:t>результате их Россия вернула древнюю русскую землю — Крым. При ней в 1764  был создан  Смольный институт, в 1782 выработан стройный план открытых учебных заведений для всех сословий. </a:t>
            </a:r>
            <a:endParaRPr lang="ru-RU" sz="1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42852"/>
            <a:ext cx="4572032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3500462" cy="714380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Павел | (1796 – 1801)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000108"/>
            <a:ext cx="3500462" cy="5572164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Павел</a:t>
            </a:r>
            <a:r>
              <a:rPr lang="de-DE" sz="2000" dirty="0" smtClean="0"/>
              <a:t> I</a:t>
            </a:r>
            <a:r>
              <a:rPr lang="ru-RU" sz="2000" dirty="0" smtClean="0"/>
              <a:t> стремился к максимальной централизации, регламентам во всех сферах жизни. Большое значение он уделял армии, в которую вводит русские порядки.</a:t>
            </a:r>
            <a:r>
              <a:rPr lang="de-DE" sz="2000" dirty="0" smtClean="0"/>
              <a:t>  </a:t>
            </a:r>
            <a:r>
              <a:rPr lang="ru-RU" sz="2000" dirty="0" smtClean="0"/>
              <a:t>Были проведены законы, касающиеся положения крестьян</a:t>
            </a:r>
            <a:r>
              <a:rPr lang="en-US" sz="2000" dirty="0" smtClean="0"/>
              <a:t>.</a:t>
            </a:r>
            <a:r>
              <a:rPr lang="ru-RU" sz="2000" dirty="0" smtClean="0"/>
              <a:t> Наступление на дворянские привилегии послужило толчком к заговору против императора. В ночь с 11 на 12 марта 1801 года Павел</a:t>
            </a:r>
            <a:r>
              <a:rPr lang="de-DE" sz="2000" dirty="0" smtClean="0"/>
              <a:t> I</a:t>
            </a:r>
            <a:r>
              <a:rPr lang="ru-RU" sz="2000" dirty="0" smtClean="0"/>
              <a:t> был убит в только что отстроенном Михайловском замке в Петербурге.</a:t>
            </a:r>
            <a:endParaRPr lang="ru-RU" sz="2000" dirty="0"/>
          </a:p>
        </p:txBody>
      </p:sp>
      <p:pic>
        <p:nvPicPr>
          <p:cNvPr id="14338" name="Picture 2" descr="C:\Users\sony\Desktop\павел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14290"/>
            <a:ext cx="4929222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4071966" cy="500066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Александр </a:t>
            </a:r>
            <a:r>
              <a:rPr lang="de-DE" dirty="0" smtClean="0"/>
              <a:t>I </a:t>
            </a:r>
            <a:r>
              <a:rPr lang="ru-RU" dirty="0" smtClean="0"/>
              <a:t>(1801-1825)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642918"/>
            <a:ext cx="4286280" cy="6072230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начале правления провёл умеренно либеральные реформы, разработанные Негласным комитетом и М. М. Сперанским. Во внешней политике лавировал между Великобританией и Францией. В 1805—1807 годах участвовал в антифранцузских коалициях. В 1807—1812 годы временно сблизился с Францией. Вёл успешные войны с Турцией (1806—1812 годы), Персией (1804—1813) и Швецией (1808—1809 годы). При Александре I к России присоединены территории Восточной Грузии (1801 год), Финляндии (1809 год), Бессарабии (1812 год), бывшего герцогства Варшавского (1815 год). После Отечественной войны 1812 года возглавил в 1813—1814 годы антифранцузскую коалицию европейских держав. Был одним из руководителей Венского конгресса 1814—1815 годов и организаторов Священного союза.</a:t>
            </a:r>
            <a:endParaRPr lang="ru-RU" sz="1800" dirty="0"/>
          </a:p>
        </p:txBody>
      </p:sp>
      <p:pic>
        <p:nvPicPr>
          <p:cNvPr id="1027" name="Picture 3" descr="C:\Users\sony\Desktop\1292303451_0dfd699488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14290"/>
            <a:ext cx="4286280" cy="635798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3357586" cy="571504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Николай | (1825-1855)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785794"/>
            <a:ext cx="3429024" cy="5715040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Начал царствование с подавления восстания декабристов. В период его правления проведена кодификация законодательства; при этом происходило подавление инакомыслия, ужесточение цензуры, усиление политического сыска. Были жестоко подавлены польское восстание и революция в Венгрии. Велась кровопролитная война на Кавказе. В результате войн с Персией и Турцией к России отошло устье Дуная, черноморское побережье Кавказа и Закавказье. </a:t>
            </a:r>
            <a:endParaRPr lang="ru-RU" sz="2000" dirty="0"/>
          </a:p>
        </p:txBody>
      </p:sp>
      <p:pic>
        <p:nvPicPr>
          <p:cNvPr id="16386" name="Picture 2" descr="C:\Users\sony\Desktop\николай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14290"/>
            <a:ext cx="4786346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643338" cy="785818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Александр || (1855—1881)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214422"/>
            <a:ext cx="3643338" cy="533400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Вошёл в русскую историю как проводник широкомасштабных реформ. Удостоен особого эпитета в русской дореволюционной историографии — </a:t>
            </a:r>
            <a:r>
              <a:rPr lang="ru-RU" sz="2000" dirty="0" err="1" smtClean="0"/>
              <a:t>Освободи́тель</a:t>
            </a:r>
            <a:r>
              <a:rPr lang="ru-RU" sz="2000" dirty="0" smtClean="0"/>
              <a:t> (в связи с отменой крепостного права по манифесту 19 февраля 1861 года).</a:t>
            </a:r>
            <a:endParaRPr lang="ru-RU" sz="2000" dirty="0"/>
          </a:p>
        </p:txBody>
      </p:sp>
      <p:pic>
        <p:nvPicPr>
          <p:cNvPr id="17410" name="Picture 2" descr="C:\Users\sony\Desktop\александр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14290"/>
            <a:ext cx="4429156" cy="635798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3500462" cy="714380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Александр </a:t>
            </a:r>
            <a:r>
              <a:rPr lang="de-DE" dirty="0" smtClean="0"/>
              <a:t>III</a:t>
            </a:r>
            <a:r>
              <a:rPr lang="ru-RU" dirty="0" smtClean="0"/>
              <a:t> (1881-1894)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1071546"/>
            <a:ext cx="3500462" cy="5126055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Император , при котором активизировалась деятельность силовых ведомств, была ужесточена цензура и представителями придворной аристократии была создана "Священная дружина", тем самым организуя охрану царя и борьбу с народниками.</a:t>
            </a:r>
            <a:endParaRPr lang="ru-RU" sz="2000" dirty="0"/>
          </a:p>
        </p:txBody>
      </p:sp>
      <p:pic>
        <p:nvPicPr>
          <p:cNvPr id="18434" name="Picture 2" descr="C:\Users\sony\Desktop\александр 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42852"/>
            <a:ext cx="5143536" cy="635798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sony\Desktop\x_da8a1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8715436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3643338" cy="500066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Николай || (1894-1917)</a:t>
            </a:r>
            <a:endParaRPr lang="ru-RU" dirty="0"/>
          </a:p>
        </p:txBody>
      </p:sp>
      <p:pic>
        <p:nvPicPr>
          <p:cNvPr id="19458" name="Picture 2" descr="C:\Users\sony\Desktop\николай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85728"/>
            <a:ext cx="5000660" cy="628654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785794"/>
            <a:ext cx="3643338" cy="5340369"/>
          </a:xfrm>
        </p:spPr>
        <p:txBody>
          <a:bodyPr>
            <a:noAutofit/>
          </a:bodyPr>
          <a:lstStyle/>
          <a:p>
            <a:r>
              <a:rPr lang="ru-RU" sz="1600" dirty="0" smtClean="0"/>
              <a:t>Правление Николая II было ознаменовано экономическим развитием России и одновременно — ростом в ней социально-политических противоречий, революционного движения, вылившегося в революцию 1905—1907 годов и революцию 1917 года; во внешней политике — экспансией на Дальнем Востоке, войной с Японией, а также участием России в военных блоках европейских держав и Первой мировой войне. Николай II отрёкся от престола в ходе Февральской революции 1917 года и находился вместе с семьей под домашним арестом в </a:t>
            </a:r>
            <a:r>
              <a:rPr lang="ru-RU" sz="1600" dirty="0" err="1" smtClean="0"/>
              <a:t>царскосельском</a:t>
            </a:r>
            <a:r>
              <a:rPr lang="ru-RU" sz="1600" dirty="0" smtClean="0"/>
              <a:t> дворце. Летом 1917 года, по решению Временного правительства, был вместе с семьей отправлен в ссылку в Тобольск, а весной 1918 года перемещён большевиками в Екатеринбург, где был расстрелян в июле 1918 года, вместе с семьёй и приближенными.</a:t>
            </a:r>
            <a:endParaRPr lang="ru-RU" sz="1600" dirty="0"/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14678" y="5000636"/>
            <a:ext cx="5715040" cy="157163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Выполнила ученица 10 класса: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err="1" smtClean="0"/>
              <a:t>Годзюмаха</a:t>
            </a:r>
            <a:r>
              <a:rPr lang="ru-RU" b="1" smtClean="0"/>
              <a:t> Полина</a:t>
            </a:r>
            <a:endParaRPr lang="ru-RU" b="1" dirty="0"/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14290"/>
            <a:ext cx="5072098" cy="6357982"/>
          </a:xfrm>
          <a:prstGeom prst="rect">
            <a:avLst/>
          </a:prstGeom>
          <a:noFill/>
          <a:ln w="9525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214290"/>
            <a:ext cx="3357586" cy="785818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Михаил Федорович Романов(1613-1645)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Текст 16"/>
          <p:cNvSpPr>
            <a:spLocks noGrp="1"/>
          </p:cNvSpPr>
          <p:nvPr>
            <p:ph type="body" sz="half" idx="2"/>
          </p:nvPr>
        </p:nvSpPr>
        <p:spPr>
          <a:xfrm>
            <a:off x="285720" y="1214422"/>
            <a:ext cx="3357586" cy="5643578"/>
          </a:xfrm>
        </p:spPr>
        <p:txBody>
          <a:bodyPr>
            <a:noAutofit/>
          </a:bodyPr>
          <a:lstStyle/>
          <a:p>
            <a:r>
              <a:rPr lang="ru-RU" sz="1600" dirty="0" smtClean="0"/>
              <a:t>В царствование Михаила Фёдоровича были прекращены войны со Швецией (</a:t>
            </a:r>
            <a:r>
              <a:rPr lang="ru-RU" sz="1600" dirty="0" err="1" smtClean="0"/>
              <a:t>Столбовский</a:t>
            </a:r>
            <a:r>
              <a:rPr lang="ru-RU" sz="1600" dirty="0" smtClean="0"/>
              <a:t> мир 1617, по которому России были возвращены Новгородские земли) и Польшей (1634), возобновлены отношения с иностранными державами. В 1631—1634 годы осуществлена организация полков «нового строя» (рейтарского, драгунского, солдатского). В 1632 году Андрей </a:t>
            </a:r>
            <a:r>
              <a:rPr lang="ru-RU" sz="1600" dirty="0" err="1" smtClean="0"/>
              <a:t>Виниус</a:t>
            </a:r>
            <a:r>
              <a:rPr lang="ru-RU" sz="1600" dirty="0" smtClean="0"/>
              <a:t> с разрешения Михаила Фёдоровича основал первые чугуноплавильные, железоделательные и оружейные заводы близ </a:t>
            </a:r>
            <a:r>
              <a:rPr lang="ru-RU" sz="1600" dirty="0" err="1" smtClean="0"/>
              <a:t>Тулы.В</a:t>
            </a:r>
            <a:r>
              <a:rPr lang="ru-RU" sz="1600" dirty="0" smtClean="0"/>
              <a:t> 1637 году срок поимки беглых крестьян был увеличен до 9 лет, а в 1641 году — ещё на год. Вывезенных же другими владельцами разрешалось искать до 15 лет.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1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3786214" cy="71438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Алексей Михайлович (1645-1676)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42844" y="857232"/>
            <a:ext cx="3786214" cy="6000768"/>
          </a:xfrm>
        </p:spPr>
        <p:txBody>
          <a:bodyPr>
            <a:noAutofit/>
          </a:bodyPr>
          <a:lstStyle/>
          <a:p>
            <a:r>
              <a:rPr lang="ru-RU" sz="2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 свой мягкий нрав назывался "Тишайшим". Царь уничтожил многие налоги, увеличил торговлю, устроил войско. Не менее славен Алексей Михайлович и своими войнами. В конце его царствования вся Малороссия была под его властью. При нём был построен первый русский военный корабль, который погиб во время мятежа под предводительством Степана Разина</a:t>
            </a:r>
            <a:r>
              <a:rPr lang="ru-RU" sz="2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2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В 1649 г. был составлен первый полный свод законов Русского государства, окончательно оформивший крепостное право. </a:t>
            </a:r>
          </a:p>
          <a:p>
            <a:endParaRPr lang="ru-RU" sz="21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 descr="C:\Users\sony\Desktop\алексей михайлови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3" y="214290"/>
            <a:ext cx="4786346" cy="642942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8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142852"/>
            <a:ext cx="4000528" cy="642942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Федор Алексеевич (1676-1682)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85720" y="785794"/>
            <a:ext cx="4000528" cy="5929354"/>
          </a:xfrm>
        </p:spPr>
        <p:txBody>
          <a:bodyPr>
            <a:noAutofit/>
          </a:bodyPr>
          <a:lstStyle/>
          <a:p>
            <a:r>
              <a:rPr lang="ru-RU" sz="1920" dirty="0"/>
              <a:t>За период своего краткого царствования Федор Алексеевич сделал много </a:t>
            </a:r>
            <a:r>
              <a:rPr lang="ru-RU" sz="1920" dirty="0" err="1" smtClean="0"/>
              <a:t>хорошего.Царь</a:t>
            </a:r>
            <a:r>
              <a:rPr lang="ru-RU" sz="1920" dirty="0" smtClean="0"/>
              <a:t> </a:t>
            </a:r>
            <a:r>
              <a:rPr lang="ru-RU" sz="1920" dirty="0"/>
              <a:t>уничтожил местничество бояр, постановив на высшие государственные должности назначать не «по породе», а по царскому решению. При Федоре Алексеевиче в столице и других городах велось строительство отличавшихся высокими художественными достоинствами каменных сооружений — Печатного двора и </a:t>
            </a:r>
            <a:r>
              <a:rPr lang="ru-RU" sz="1920" dirty="0" err="1"/>
              <a:t>Крутицкого</a:t>
            </a:r>
            <a:r>
              <a:rPr lang="ru-RU" sz="1920" dirty="0"/>
              <a:t> монастыря в Москве, храма Иоанна Предтечи в Ярославле, Ростовского кремля и т.д</a:t>
            </a:r>
            <a:r>
              <a:rPr lang="ru-RU" sz="1920" dirty="0" smtClean="0"/>
              <a:t>.</a:t>
            </a:r>
            <a:r>
              <a:rPr lang="ru-RU" sz="1920" dirty="0"/>
              <a:t> По заказу царя Федора Алексеевича в 1678 году было создано роскошное Евангелие, украшенное 1200 </a:t>
            </a:r>
            <a:r>
              <a:rPr lang="ru-RU" sz="1920" dirty="0" smtClean="0"/>
              <a:t>миниатюрами.</a:t>
            </a:r>
            <a:endParaRPr lang="ru-RU" sz="1920" dirty="0"/>
          </a:p>
          <a:p>
            <a:endParaRPr lang="ru-RU" sz="1920" dirty="0"/>
          </a:p>
        </p:txBody>
      </p:sp>
      <p:pic>
        <p:nvPicPr>
          <p:cNvPr id="4098" name="Picture 2" descr="C:\Users\sony\Desktop\федор алексееви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428604"/>
            <a:ext cx="3786214" cy="600079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3357586" cy="785818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Софья Алексеевна(1682 – 1689)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142984"/>
            <a:ext cx="3357586" cy="4983179"/>
          </a:xfrm>
        </p:spPr>
        <p:txBody>
          <a:bodyPr>
            <a:normAutofit/>
          </a:bodyPr>
          <a:lstStyle/>
          <a:p>
            <a:r>
              <a:rPr lang="ru-RU" sz="2000" dirty="0"/>
              <a:t>К её заслугам относится </a:t>
            </a:r>
            <a:r>
              <a:rPr lang="ru-RU" sz="2000" dirty="0" smtClean="0"/>
              <a:t>заключение </a:t>
            </a:r>
            <a:r>
              <a:rPr lang="ru-RU" sz="2000" dirty="0"/>
              <a:t>крайне выгодного «вечного мира» с Польшей. По договору Россия получила навсегда Киев, Смоленск и контроль над левобережной частью Малороссии.</a:t>
            </a:r>
          </a:p>
          <a:p>
            <a:endParaRPr lang="ru-RU" sz="2000" dirty="0"/>
          </a:p>
        </p:txBody>
      </p:sp>
      <p:pic>
        <p:nvPicPr>
          <p:cNvPr id="5122" name="Picture 2" descr="C:\Users\sony\Desktop\софья алексеев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85728"/>
            <a:ext cx="4997960" cy="629922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3286148" cy="500066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err="1" smtClean="0"/>
              <a:t>Пётр|</a:t>
            </a:r>
            <a:r>
              <a:rPr lang="ru-RU" dirty="0"/>
              <a:t>(</a:t>
            </a:r>
            <a:r>
              <a:rPr lang="ru-RU" dirty="0" smtClean="0"/>
              <a:t>1682-1725</a:t>
            </a:r>
            <a:r>
              <a:rPr lang="ru-RU" dirty="0"/>
              <a:t>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714356"/>
            <a:ext cx="3429024" cy="5857916"/>
          </a:xfrm>
        </p:spPr>
        <p:txBody>
          <a:bodyPr>
            <a:noAutofit/>
          </a:bodyPr>
          <a:lstStyle/>
          <a:p>
            <a:r>
              <a:rPr lang="ru-RU" sz="2000" dirty="0"/>
              <a:t>Р</a:t>
            </a:r>
            <a:r>
              <a:rPr lang="ru-RU" sz="2000" dirty="0" smtClean="0"/>
              <a:t>усский </a:t>
            </a:r>
            <a:r>
              <a:rPr lang="ru-RU" sz="2000" dirty="0"/>
              <a:t>царь (1682) и первый император всероссийский (1721), создатель русского флота, основатель Санкт-Петербурга, полководец и дипломат, сумевший провести самые радикальные </a:t>
            </a:r>
          </a:p>
          <a:p>
            <a:r>
              <a:rPr lang="ru-RU" sz="2000" dirty="0"/>
              <a:t>реформы в истории России. Пётр царствовал после правления Софьи 36 лет, и его трудами страна превратилась в одну из наиболее влиятельных держав мира. Устройство и политика Российской империи вплоть до революции 1917 во многом оставались наследием Петра.</a:t>
            </a:r>
          </a:p>
          <a:p>
            <a:endParaRPr lang="ru-RU" sz="2000" dirty="0"/>
          </a:p>
        </p:txBody>
      </p:sp>
      <p:pic>
        <p:nvPicPr>
          <p:cNvPr id="7170" name="Picture 2" descr="C:\Users\sony\Desktop\петр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6268" y="273050"/>
            <a:ext cx="4902012" cy="629922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571900" cy="857256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Иоанн (Иван) V Алексеевич(1682-1696)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214422"/>
            <a:ext cx="3571900" cy="4911741"/>
          </a:xfrm>
        </p:spPr>
        <p:txBody>
          <a:bodyPr>
            <a:normAutofit/>
          </a:bodyPr>
          <a:lstStyle/>
          <a:p>
            <a:r>
              <a:rPr lang="ru-RU" sz="2000" dirty="0"/>
              <a:t>Иоанн Алексеевич </a:t>
            </a:r>
            <a:r>
              <a:rPr lang="ru-RU" sz="2000" dirty="0" smtClean="0"/>
              <a:t>считался </a:t>
            </a:r>
            <a:r>
              <a:rPr lang="ru-RU" sz="2000" dirty="0"/>
              <a:t>равноправным с Петром самодержцем, все документы они подписывали вместе. Но фактически Иван в делах участия не принимал, пребывая «в непрестанной молитве и твердом посте</a:t>
            </a:r>
            <a:r>
              <a:rPr lang="ru-RU" sz="2000" dirty="0" smtClean="0"/>
              <a:t>».</a:t>
            </a:r>
            <a:endParaRPr lang="ru-RU" sz="2000" dirty="0"/>
          </a:p>
          <a:p>
            <a:endParaRPr lang="ru-RU" sz="2000" dirty="0"/>
          </a:p>
        </p:txBody>
      </p:sp>
      <p:pic>
        <p:nvPicPr>
          <p:cNvPr id="6146" name="Picture 2" descr="C:\Users\sony\Desktop\Иоанн(иван)5 алексеевич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85728"/>
            <a:ext cx="3857652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3714776" cy="642942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err="1" smtClean="0"/>
              <a:t>Екатерина|</a:t>
            </a:r>
            <a:r>
              <a:rPr lang="ru-RU" dirty="0" smtClean="0"/>
              <a:t>(1725-1727</a:t>
            </a:r>
            <a:r>
              <a:rPr lang="ru-RU" dirty="0"/>
              <a:t>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000108"/>
            <a:ext cx="3714776" cy="54292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Деятельность екатерининского правительства ограничивалась в основном мелкими вопросами, в то время как процветали казнокрадство, произвол и злоупотребления. Ни о каких реформах и преобразованиях речи не было, внутри  Верховного Тайного Совета , который фактически управлял государством , шла борьба за власть.</a:t>
            </a:r>
          </a:p>
        </p:txBody>
      </p:sp>
      <p:pic>
        <p:nvPicPr>
          <p:cNvPr id="8194" name="Picture 2" descr="C:\Users\sony\Desktop\екатерина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14290"/>
            <a:ext cx="4456141" cy="628654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2081</TotalTime>
  <Words>1361</Words>
  <Application>Microsoft Office PowerPoint</Application>
  <PresentationFormat>Экран (4:3)</PresentationFormat>
  <Paragraphs>42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Династия Романовых </vt:lpstr>
      <vt:lpstr>Презентация PowerPoint</vt:lpstr>
      <vt:lpstr>Михаил Федорович Романов(1613-1645)</vt:lpstr>
      <vt:lpstr>Алексей Михайлович (1645-1676)</vt:lpstr>
      <vt:lpstr>Федор Алексеевич (1676-1682)</vt:lpstr>
      <vt:lpstr>Софья Алексеевна(1682 – 1689)</vt:lpstr>
      <vt:lpstr>Пётр|(1682-1725)</vt:lpstr>
      <vt:lpstr>Иоанн (Иван) V Алексеевич(1682-1696) </vt:lpstr>
      <vt:lpstr>Екатерина|(1725-1727)</vt:lpstr>
      <vt:lpstr>Анна Иоанновна(1730- 1740)</vt:lpstr>
      <vt:lpstr>Иоанн VI Антонович(1740-1741)</vt:lpstr>
      <vt:lpstr>Елизавета Петровна(1741-1761) </vt:lpstr>
      <vt:lpstr>Петр III(1761-1762)</vt:lpstr>
      <vt:lpstr>Екатерина II(1762-1796)</vt:lpstr>
      <vt:lpstr>Павел | (1796 – 1801)</vt:lpstr>
      <vt:lpstr>Александр I (1801-1825)</vt:lpstr>
      <vt:lpstr>Николай | (1825-1855)</vt:lpstr>
      <vt:lpstr>Александр || (1855—1881)</vt:lpstr>
      <vt:lpstr>Александр III (1881-1894)</vt:lpstr>
      <vt:lpstr>Николай || (1894-1917)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Надежда</cp:lastModifiedBy>
  <cp:revision>135</cp:revision>
  <dcterms:created xsi:type="dcterms:W3CDTF">2014-01-05T10:29:35Z</dcterms:created>
  <dcterms:modified xsi:type="dcterms:W3CDTF">2021-12-18T09:43:29Z</dcterms:modified>
</cp:coreProperties>
</file>