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60" r:id="rId4"/>
    <p:sldId id="261" r:id="rId5"/>
    <p:sldId id="262" r:id="rId6"/>
    <p:sldId id="264" r:id="rId7"/>
    <p:sldId id="265" r:id="rId8"/>
    <p:sldId id="263" r:id="rId9"/>
    <p:sldId id="266" r:id="rId10"/>
    <p:sldId id="267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3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gif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620688"/>
            <a:ext cx="784769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</a:p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«Съедобное – несъедобное»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Picture 14" descr="https://fs00.infourok.ru/images/doc/202/230172/hello_html_m63f72aae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3239" y="2924944"/>
            <a:ext cx="1728192" cy="152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im2-tub-ru.yandex.net/i?id=de60bcd5bb73707a9bebf5f06b693379&amp;n=33&amp;h=215&amp;w=28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092" y="4282493"/>
            <a:ext cx="1547816" cy="134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img-fotki.yandex.ru/get/4404/47407354.4cf/0_b8e54_a603d90a_ori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3908" y="4586432"/>
            <a:ext cx="1656184" cy="186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http://tsosh1.ucoz.ru/images/News/pdd/image0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3053" y="4164864"/>
            <a:ext cx="1989944" cy="157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pixelbrush.ru/uploads/posts/2012-06/1340084200_64cszhjwtgm5wab.jpe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375" y="2669346"/>
            <a:ext cx="1875687" cy="151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246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fs00.infourok.ru/images/doc/90/108203/hello_html_m4336885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17248"/>
            <a:ext cx="3816424" cy="230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galerey-room.ru/images/203516_138393211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634" y="186311"/>
            <a:ext cx="3165181" cy="3056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cliparts.co/cliparts/rTj/Kx9/rTjKx9qyc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660" y="3626039"/>
            <a:ext cx="30181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www.syl.ru/misc/i/ai/197869/86809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6755" y="3776205"/>
            <a:ext cx="2811979" cy="277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431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orel-teploservis.ru/website/var/assets/telefon_haber02133880271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37" y="366382"/>
            <a:ext cx="3744415" cy="2685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i2clipart.com/cliparts/5/a/d/2/clipart-lamp-512x512-5ad2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7763" y="3748756"/>
            <a:ext cx="2205964" cy="277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ais.at.ua/Avast/1332089197_key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5069" y="835949"/>
            <a:ext cx="3564311" cy="174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://sad48.caduk.ru/images/v47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965" y="3748756"/>
            <a:ext cx="2924517" cy="277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158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4"/>
            <a:ext cx="4572000" cy="686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4" y="-1"/>
            <a:ext cx="457277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c-liebherr.ru/files/images/modelfoto/709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38437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vse.ru/images/goods/4600_a6dea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137" y="548680"/>
            <a:ext cx="4197215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vse.ru/images/goods/4600_a6dea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504" y="2636912"/>
            <a:ext cx="4197215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501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nutpro.ru/image/cache/data/products/image%20(1908)-500x5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65" y="44624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newsread.in/wp-content/uploads/2016/07/Apple-Fruit-9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546187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www.coollady.ru/pic/0003/043/38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3764" y="3919364"/>
            <a:ext cx="1754060" cy="267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fs00.infourok.ru/images/doc/202/230172/hello_html_m63f72aae.pn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947042"/>
            <a:ext cx="2808312" cy="248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78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g-fotki.yandex.ru/get/9474/58581001.160/0_b13ef_198dcb4c_XX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223224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m2-tub-ru.yandex.net/i?id=de60bcd5bb73707a9bebf5f06b693379&amp;n=33&amp;h=215&amp;w=28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148" y="3861048"/>
            <a:ext cx="27432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playing-field.ru/img/2015/051918/373487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5299" y="618622"/>
            <a:ext cx="3063851" cy="230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900igr.net/data/skazki-i-igry/CHto-lishnee.files/0005-022--Najdi-lishnee-Vishnja-kepka-banan-jabloko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674" y="4185084"/>
            <a:ext cx="2847101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544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printonic.ru/uploads/images/2016/04/15/img_5710ab7a9333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49" y="441632"/>
            <a:ext cx="3252391" cy="254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all4design.ru/uploads/images/Kids/preview/Kids_2461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8475" y="28575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mdmoda.ru/files/goods/9/82/8171/121111071_9_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707" y="3678650"/>
            <a:ext cx="1946075" cy="291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cdn.appaz.co/2014/0415/birthdaymanager-102_47e51.pn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3994" y="3789040"/>
            <a:ext cx="2857501" cy="274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435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mywishlist.ru/pic/i/wish/orig/005/985/808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589" y="310344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-fotki.yandex.ru/get/4404/47407354.4cf/0_b8e54_a603d90a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4180" y="152518"/>
            <a:ext cx="2637130" cy="2966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im2-tub-ru.yandex.net/i?id=5b770547c777ca87b3d960082e05b4a1&amp;n=33&amp;h=193&amp;w=480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85104">
            <a:off x="431661" y="4275667"/>
            <a:ext cx="3738168" cy="150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cliparts.co/cliparts/Bia/Kpd/BiaKpdd8T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004" y="4095066"/>
            <a:ext cx="3887481" cy="208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114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studfiles.ru/html/2706/1033/html_OWuo4u9BDe.IkNt/htmlconvd-QqWJPF_html_m43fff9e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EF3"/>
              </a:clrFrom>
              <a:clrTo>
                <a:srgbClr val="FBFE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0544" y="464299"/>
            <a:ext cx="2500401" cy="25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mini-man.ru/media/uploads/element_images/stiralnayamashinahellokitty4767541aenl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9751" y="337026"/>
            <a:ext cx="2754948" cy="275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oldpak.ru/wp-content/uploads/2012/06/oku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520" y="3957107"/>
            <a:ext cx="360045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kuhovka.ru/image/cache/data/foto/21167-560x42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454" y="3729298"/>
            <a:ext cx="3831541" cy="287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190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russbread.ru/wp-content/uploads/sdobizd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AEE"/>
              </a:clrFrom>
              <a:clrTo>
                <a:srgbClr val="FFFA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995" y="756706"/>
            <a:ext cx="2820308" cy="188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funlib.ru/cimg/2014/102012/3701069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965" y="3996859"/>
            <a:ext cx="3312368" cy="233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content.foto.mail.ru/mail/taskerova/41666/i-4166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32656"/>
            <a:ext cx="20882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://tsosh1.ucoz.ru/images/News/pdd/image0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815" y="3739974"/>
            <a:ext cx="3530890" cy="279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725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bookin.org.ru/book/193543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05051"/>
            <a:ext cx="223224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1.bp.blogspot.com/-tPi3bLZ4n8M/TwtK_9NMbAI/AAAAAAAAAQM/M_A01p_kj8A/s1600/10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743" y="285725"/>
            <a:ext cx="2846963" cy="284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.istockimg.com/file_thumbview_approve/58988332/3/stock-illustration-58988332-onion-vector-illustration-hand-drawn-painted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3227" y="3875678"/>
            <a:ext cx="2525056" cy="252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fotohomka.ru/images/Jan/09/6f2ee1282dea410012de5fca2eef6196/mini_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5332" y="4050802"/>
            <a:ext cx="3814825" cy="2349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8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nplus.com/files/resources/original/57c8273992af4156e5d93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>
            <a:stCxn id="1026" idx="1"/>
            <a:endCxn id="1026" idx="3"/>
          </p:cNvCxnSpPr>
          <p:nvPr/>
        </p:nvCxnSpPr>
        <p:spPr>
          <a:xfrm>
            <a:off x="0" y="3429000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1026" idx="0"/>
            <a:endCxn id="1026" idx="2"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4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-5293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745" y="3451626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5" y="3423707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g-fotki.yandex.ru/get/15506/16969765.25c/0_964c7_399b496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225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nachalo4ka.ru/wp-content/uploads/2014/08/muhomor-i-babochk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60570"/>
            <a:ext cx="2562409" cy="269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ixelbrush.ru/uploads/posts/2012-06/1340084200_64cszhjwtgm5wab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1331" y="397525"/>
            <a:ext cx="3251788" cy="263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ipartfinders.com/clipart/283/pack-your-loveliest-red-hat-the-2012-portland-funvention-283613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31" y="4274111"/>
            <a:ext cx="3211828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kidsfront.com/coloring-pages/lg_color/jacket.gif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972"/>
          <a:stretch/>
        </p:blipFill>
        <p:spPr bwMode="auto">
          <a:xfrm>
            <a:off x="5592360" y="3698047"/>
            <a:ext cx="256076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0195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6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13</cp:revision>
  <dcterms:created xsi:type="dcterms:W3CDTF">2016-11-17T16:56:54Z</dcterms:created>
  <dcterms:modified xsi:type="dcterms:W3CDTF">2022-01-23T08:15:21Z</dcterms:modified>
</cp:coreProperties>
</file>