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 showGuides="1">
      <p:cViewPr varScale="1">
        <p:scale>
          <a:sx n="81" d="100"/>
          <a:sy n="81" d="100"/>
        </p:scale>
        <p:origin x="1286" y="53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61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9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06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27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455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131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097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992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035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0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2640F-AF6C-4B7D-AF3D-01F8A4AD266E}" type="datetimeFigureOut">
              <a:rPr lang="ru-RU" smtClean="0"/>
              <a:t>10.06.2022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1B71B-A453-44A7-BA69-AC02AE2F6E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31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8B8005-206C-3443-885A-7B9020DE2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4514" y="3167390"/>
            <a:ext cx="6056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i="1">
                <a:solidFill>
                  <a:srgbClr val="386FC5"/>
                </a:solidFill>
                <a:latin typeface="Phenomena" panose="00000500000000000000" pitchFamily="50" charset="-52"/>
              </a:rPr>
              <a:t>Немилостивая Людмила Николаевна </a:t>
            </a:r>
            <a:endParaRPr lang="ru-RU" sz="2800" i="1" dirty="0">
              <a:solidFill>
                <a:srgbClr val="386FC5"/>
              </a:solidFill>
              <a:latin typeface="Phenomena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197759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3</Words>
  <Application>Microsoft Office PowerPoint</Application>
  <PresentationFormat>Лист A4 (210x297 мм)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Олеговна Ратиева</dc:creator>
  <cp:lastModifiedBy>nemilostivaaludmila@gmail.com</cp:lastModifiedBy>
  <cp:revision>9</cp:revision>
  <dcterms:created xsi:type="dcterms:W3CDTF">2022-06-02T09:25:09Z</dcterms:created>
  <dcterms:modified xsi:type="dcterms:W3CDTF">2022-06-10T16:23:35Z</dcterms:modified>
</cp:coreProperties>
</file>