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1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EEFF"/>
    <a:srgbClr val="FDDBAD"/>
    <a:srgbClr val="D2FC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8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2916666666666665E-2"/>
          <c:y val="9.1828248031496057E-2"/>
          <c:w val="0.97291666666666665"/>
          <c:h val="0.766793061023622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2">
                      <a:shade val="63000"/>
                      <a:satMod val="165000"/>
                    </a:schemeClr>
                  </a:gs>
                  <a:gs pos="30000">
                    <a:schemeClr val="accent2">
                      <a:shade val="58000"/>
                      <a:satMod val="165000"/>
                    </a:schemeClr>
                  </a:gs>
                  <a:gs pos="75000">
                    <a:schemeClr val="accent2">
                      <a:shade val="30000"/>
                      <a:satMod val="175000"/>
                    </a:schemeClr>
                  </a:gs>
                  <a:gs pos="100000">
                    <a:schemeClr val="accent2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E2D-443C-BCA0-ECE9EB028ED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4">
                      <a:shade val="63000"/>
                      <a:satMod val="165000"/>
                    </a:schemeClr>
                  </a:gs>
                  <a:gs pos="30000">
                    <a:schemeClr val="accent4">
                      <a:shade val="58000"/>
                      <a:satMod val="165000"/>
                    </a:schemeClr>
                  </a:gs>
                  <a:gs pos="75000">
                    <a:schemeClr val="accent4">
                      <a:shade val="30000"/>
                      <a:satMod val="175000"/>
                    </a:schemeClr>
                  </a:gs>
                  <a:gs pos="100000">
                    <a:schemeClr val="accent4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7E2D-443C-BCA0-ECE9EB028EDA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6">
                      <a:shade val="63000"/>
                      <a:satMod val="165000"/>
                    </a:schemeClr>
                  </a:gs>
                  <a:gs pos="30000">
                    <a:schemeClr val="accent6">
                      <a:shade val="58000"/>
                      <a:satMod val="165000"/>
                    </a:schemeClr>
                  </a:gs>
                  <a:gs pos="75000">
                    <a:schemeClr val="accent6">
                      <a:shade val="30000"/>
                      <a:satMod val="175000"/>
                    </a:schemeClr>
                  </a:gs>
                  <a:gs pos="100000">
                    <a:schemeClr val="accent6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7E2D-443C-BCA0-ECE9EB028EDA}"/>
              </c:ext>
            </c:extLst>
          </c:dPt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E2D-443C-BCA0-ECE9EB028E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2916666666666665E-2"/>
          <c:y val="9.1828248031496057E-2"/>
          <c:w val="0.97291666666666665"/>
          <c:h val="0.766793061023622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2">
                      <a:shade val="63000"/>
                      <a:satMod val="165000"/>
                    </a:schemeClr>
                  </a:gs>
                  <a:gs pos="30000">
                    <a:schemeClr val="accent2">
                      <a:shade val="58000"/>
                      <a:satMod val="165000"/>
                    </a:schemeClr>
                  </a:gs>
                  <a:gs pos="75000">
                    <a:schemeClr val="accent2">
                      <a:shade val="30000"/>
                      <a:satMod val="175000"/>
                    </a:schemeClr>
                  </a:gs>
                  <a:gs pos="100000">
                    <a:schemeClr val="accent2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E4B-4110-833F-A138CC98B651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4">
                      <a:shade val="63000"/>
                      <a:satMod val="165000"/>
                    </a:schemeClr>
                  </a:gs>
                  <a:gs pos="30000">
                    <a:schemeClr val="accent4">
                      <a:shade val="58000"/>
                      <a:satMod val="165000"/>
                    </a:schemeClr>
                  </a:gs>
                  <a:gs pos="75000">
                    <a:schemeClr val="accent4">
                      <a:shade val="30000"/>
                      <a:satMod val="175000"/>
                    </a:schemeClr>
                  </a:gs>
                  <a:gs pos="100000">
                    <a:schemeClr val="accent4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E4B-4110-833F-A138CC98B651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6">
                      <a:shade val="63000"/>
                      <a:satMod val="165000"/>
                    </a:schemeClr>
                  </a:gs>
                  <a:gs pos="30000">
                    <a:schemeClr val="accent6">
                      <a:shade val="58000"/>
                      <a:satMod val="165000"/>
                    </a:schemeClr>
                  </a:gs>
                  <a:gs pos="75000">
                    <a:schemeClr val="accent6">
                      <a:shade val="30000"/>
                      <a:satMod val="175000"/>
                    </a:schemeClr>
                  </a:gs>
                  <a:gs pos="100000">
                    <a:schemeClr val="accent6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E4B-4110-833F-A138CC98B651}"/>
              </c:ext>
            </c:extLst>
          </c:dPt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</c:v>
                </c:pt>
                <c:pt idx="1">
                  <c:v>15</c:v>
                </c:pt>
                <c:pt idx="2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E4B-4110-833F-A138CC98B6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B8EF62A-62EB-4574-80F5-87C853C899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83"/>
            <a:ext cx="9144000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9825469-7313-4718-8B04-4DB06F4ED4AB}"/>
              </a:ext>
            </a:extLst>
          </p:cNvPr>
          <p:cNvSpPr/>
          <p:nvPr/>
        </p:nvSpPr>
        <p:spPr>
          <a:xfrm>
            <a:off x="431540" y="81359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 освоения  образовательной программы воспитанниками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МДОАУ ЦРР -д/с «Фантазия»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2018-2019 год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8F098ECB-D5CF-4306-B2E9-4E8EBA5209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17614266"/>
              </p:ext>
            </p:extLst>
          </p:nvPr>
        </p:nvGraphicFramePr>
        <p:xfrm>
          <a:off x="654480" y="3025170"/>
          <a:ext cx="3917520" cy="2608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5379A736-B05E-4AB7-BFEB-ED8EC87A36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61647694"/>
              </p:ext>
            </p:extLst>
          </p:nvPr>
        </p:nvGraphicFramePr>
        <p:xfrm>
          <a:off x="4989504" y="3043326"/>
          <a:ext cx="3917520" cy="2608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B500A28-A8E5-453C-9172-1E3DAB4CC9AC}"/>
              </a:ext>
            </a:extLst>
          </p:cNvPr>
          <p:cNvSpPr txBox="1"/>
          <p:nvPr/>
        </p:nvSpPr>
        <p:spPr>
          <a:xfrm>
            <a:off x="1497116" y="2279227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года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8B6F14-3720-42CC-A2F6-A0C2A2F6B0E5}"/>
              </a:ext>
            </a:extLst>
          </p:cNvPr>
          <p:cNvSpPr txBox="1"/>
          <p:nvPr/>
        </p:nvSpPr>
        <p:spPr>
          <a:xfrm>
            <a:off x="5832140" y="2279227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Конец  года</a:t>
            </a:r>
          </a:p>
        </p:txBody>
      </p:sp>
    </p:spTree>
    <p:extLst>
      <p:ext uri="{BB962C8B-B14F-4D97-AF65-F5344CB8AC3E}">
        <p14:creationId xmlns:p14="http://schemas.microsoft.com/office/powerpoint/2010/main" val="38477007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517</TotalTime>
  <Words>22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Century Schoolbook</vt:lpstr>
      <vt:lpstr>Times New Roman</vt:lpstr>
      <vt:lpstr>Wingdings</vt:lpstr>
      <vt:lpstr>Wingdings 2</vt:lpstr>
      <vt:lpstr>Эркер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Освоение основной  образовательной программы  </dc:title>
  <dc:creator>Администратор</dc:creator>
  <cp:lastModifiedBy>User</cp:lastModifiedBy>
  <cp:revision>51</cp:revision>
  <dcterms:created xsi:type="dcterms:W3CDTF">2015-05-20T03:27:15Z</dcterms:created>
  <dcterms:modified xsi:type="dcterms:W3CDTF">2022-10-29T17:08:03Z</dcterms:modified>
</cp:coreProperties>
</file>