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6" r:id="rId2"/>
    <p:sldId id="275" r:id="rId3"/>
    <p:sldId id="286" r:id="rId4"/>
    <p:sldId id="282" r:id="rId5"/>
    <p:sldId id="277" r:id="rId6"/>
    <p:sldId id="278" r:id="rId7"/>
    <p:sldId id="279" r:id="rId8"/>
    <p:sldId id="280" r:id="rId9"/>
    <p:sldId id="283" r:id="rId10"/>
    <p:sldId id="281" r:id="rId11"/>
    <p:sldId id="28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37DB"/>
    <a:srgbClr val="FF99FF"/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47C593-7B22-458E-948E-292A2E693B94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AD2C0F-3CA1-4680-8129-755A59377D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8357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156C-5774-4312-8C4C-A72DE124D6AC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E92B-FA69-4271-897A-953886606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156C-5774-4312-8C4C-A72DE124D6AC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E92B-FA69-4271-897A-953886606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156C-5774-4312-8C4C-A72DE124D6AC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E92B-FA69-4271-897A-953886606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156C-5774-4312-8C4C-A72DE124D6AC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E92B-FA69-4271-897A-953886606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156C-5774-4312-8C4C-A72DE124D6AC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E92B-FA69-4271-897A-953886606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156C-5774-4312-8C4C-A72DE124D6AC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E92B-FA69-4271-897A-953886606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156C-5774-4312-8C4C-A72DE124D6AC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E92B-FA69-4271-897A-953886606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156C-5774-4312-8C4C-A72DE124D6AC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E92B-FA69-4271-897A-953886606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156C-5774-4312-8C4C-A72DE124D6AC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E92B-FA69-4271-897A-953886606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156C-5774-4312-8C4C-A72DE124D6AC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E92B-FA69-4271-897A-953886606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4156C-5774-4312-8C4C-A72DE124D6AC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AE92B-FA69-4271-897A-953886606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B37DB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4156C-5774-4312-8C4C-A72DE124D6AC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AE92B-FA69-4271-897A-953886606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80119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МБДОУ «Тевризский детский сад № 4»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412776"/>
            <a:ext cx="6912768" cy="5184576"/>
          </a:xfrm>
        </p:spPr>
        <p:txBody>
          <a:bodyPr>
            <a:normAutofit fontScale="85000" lnSpcReduction="20000"/>
          </a:bodyPr>
          <a:lstStyle/>
          <a:p>
            <a:endParaRPr lang="ru-RU" sz="5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Проект</a:t>
            </a:r>
          </a:p>
          <a:p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«Удивительная соль»</a:t>
            </a:r>
            <a:endParaRPr lang="en-US" sz="5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endParaRPr lang="ru-RU" sz="3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endParaRPr lang="ru-RU" sz="3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endParaRPr lang="ru-RU" sz="35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 </a:t>
            </a:r>
          </a:p>
          <a:p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itchFamily="18" charset="0"/>
              </a:rPr>
              <a:t>Тевриз - 2021</a:t>
            </a:r>
          </a:p>
          <a:p>
            <a:endParaRPr lang="ru-RU" sz="5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86409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Мы </a:t>
            </a:r>
            <a:r>
              <a:rPr lang="ru-RU" sz="28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узнали: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052736"/>
            <a:ext cx="7990656" cy="54006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ru-RU" dirty="0"/>
              <a:t/>
            </a:r>
            <a:br>
              <a:rPr lang="ru-RU" dirty="0"/>
            </a:br>
            <a: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 - белое кристаллическое вещество с острым, солёным вкусом. Она хорошо растворяется в воде.</a:t>
            </a:r>
            <a:b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 – полезное ископаемое, которое используется человеком в быту и на производстве.</a:t>
            </a:r>
            <a:b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 - помощница в хозяйстве.</a:t>
            </a:r>
            <a:b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 - пища и приправа, консервант.</a:t>
            </a:r>
            <a:b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 необходима для жизни и здоровья человека.</a:t>
            </a:r>
            <a:b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испарении солёной воды появляются кристаллы белого цвета и солёные на вкус</a:t>
            </a:r>
            <a:r>
              <a:rPr lang="ru-RU" sz="96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19073198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9055" y="332656"/>
            <a:ext cx="6624736" cy="1800200"/>
          </a:xfrm>
        </p:spPr>
        <p:txBody>
          <a:bodyPr>
            <a:noAutofit/>
          </a:bodyPr>
          <a:lstStyle/>
          <a:p>
            <a:pPr algn="l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628800"/>
            <a:ext cx="6400800" cy="4392488"/>
          </a:xfrm>
        </p:spPr>
        <p:txBody>
          <a:bodyPr>
            <a:noAutofit/>
          </a:bodyPr>
          <a:lstStyle/>
          <a:p>
            <a:pPr marL="342900" indent="-342900" algn="l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827584" y="0"/>
            <a:ext cx="7272808" cy="71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Дошкольники – прирожденные исследователи. И тому подтверждение – их любознательность, постоянное стремление к эксперименту, желание самостоятельно находить решение в проблемной ситуации. Задача педагога – не пресекать эту деятельность, а наоборот, активно помогать. Вот и мы решили всё узнать о соли, мы её часто используем, а ничего о ней не знаем.</a:t>
            </a:r>
            <a:r>
              <a:rPr lang="ru-RU" sz="2400" b="1" dirty="0" smtClean="0"/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Идея проекта: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Тема исследовательского проекта возникла после чтения детям сказки «Золото и соль». У ребят возник вопрос: откуда берется соль? Дети стали рассуждать, что соль бывает разная: крупная и мелкая. Кто-то из ребят сказал, что у него дома есть цветная соль. Детей это очень заинтересовало. Мы решили исследовать соль как полезное ископаемое.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 Расширение представлений детей о соли и её свойствах через исследовательскую деятельность.</a:t>
            </a:r>
          </a:p>
          <a:p>
            <a:pPr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Формировать умение дошкольников сравнивать, устанавливать причинно – следственные связи.</a:t>
            </a:r>
          </a:p>
          <a:p>
            <a:pPr lvl="0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Содействовать развитию навыков исследовательской деятельности, познавательной активности детей.</a:t>
            </a:r>
          </a:p>
          <a:p>
            <a:pPr lvl="0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Способствовать развитию логического мышления детей, интереса и внимания к явлениям неживой природы, творческих способностей, воображения, любознательности.</a:t>
            </a:r>
          </a:p>
          <a:p>
            <a:pPr lvl="0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Способствовать развитию у детей интереса к нетрадиционным техникам рисования.</a:t>
            </a:r>
          </a:p>
          <a:p>
            <a:pPr lvl="0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Создать условия для приобщения родителей к проведению совместной художественной деятельности с ребенком дома; воспитывать желание проявлять инициативу, творчество в вопросах сотрудничества с детским садом.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Развивать умения делать выводы.</a:t>
            </a:r>
          </a:p>
          <a:p>
            <a:pPr lvl="0"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Формировать умение соблюдать меры безопасного поведения при работе с солью.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Сроки проведения проекта: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недели.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краткосрочный.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Участники проекта: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старшего дошкольного возраста, воспитатель, родители.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7792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Дети расширят представления о соли, ее свойствах, способах добычи, видах соли, ее пользе и вреде, используют разные методы для получения информации.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У детей появляется интерес к исследованию окружающего мира.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Обогащается опыт детей при проведении опытно – экспериментальной деятельности.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4.Сформируется навык устанавливать причинно – следственные связи, делать выводы.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07962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971600" y="908718"/>
          <a:ext cx="7200799" cy="4392492"/>
        </p:xfrm>
        <a:graphic>
          <a:graphicData uri="http://schemas.openxmlformats.org/drawingml/2006/table">
            <a:tbl>
              <a:tblPr/>
              <a:tblGrid>
                <a:gridCol w="3600401"/>
                <a:gridCol w="3600398"/>
              </a:tblGrid>
              <a:tr h="10981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400" b="1" i="1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Этапы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400" b="1" i="1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Сроки проведения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81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US" sz="1400" dirty="0" smtClean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 </a:t>
                      </a:r>
                      <a:r>
                        <a:rPr lang="ru-RU" sz="1400" dirty="0" smtClean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этап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40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15.03.2021 по 17.03.2021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81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US" sz="1400" dirty="0" smtClean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II </a:t>
                      </a:r>
                      <a:r>
                        <a:rPr lang="ru-RU" sz="1400" dirty="0" smtClean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этап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40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18.03.2021 по 24.03.2021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812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en-US" sz="1400" dirty="0" smtClean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III </a:t>
                      </a:r>
                      <a:r>
                        <a:rPr lang="ru-RU" sz="1400" dirty="0" smtClean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этап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1125"/>
                        </a:spcBef>
                        <a:spcAft>
                          <a:spcPts val="1125"/>
                        </a:spcAft>
                      </a:pPr>
                      <a:r>
                        <a:rPr lang="ru-RU" sz="1400" dirty="0">
                          <a:solidFill>
                            <a:srgbClr val="11111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 25.03.2021 по 26.03.2021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Этапы работы.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2781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3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5818658"/>
          </a:xfrm>
        </p:spPr>
        <p:txBody>
          <a:bodyPr>
            <a:normAutofit/>
          </a:bodyPr>
          <a:lstStyle/>
          <a:p>
            <a:pPr algn="l"/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1 этап – подготовительный.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Беседа с детьми «Что мы знаем о соли?»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Разработка проекта. Определение проблемы, цели и задач проекта.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Подбор познавательной, художественной, научной и методической  литературы.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66121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 этап - основной.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с детьми познавательной, художественной и научной литературы.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Реализация проекта через взаимодействие с детьми группы, родителями.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Опытно – экспериментальная деятельность.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ООД  «Удивительная соль».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9944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755576" y="1740306"/>
            <a:ext cx="777686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этап - заключительный.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Оформление мини – выставки «Обыкновенная чудо – соль».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Обобщение результатов работы в форме закрепления полученных знаний.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Обобщение опытом работы на Ассоциации воспитателей.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60862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101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МБДОУ «Тевризский детский сад № 4»</vt:lpstr>
      <vt:lpstr>  </vt:lpstr>
      <vt:lpstr> </vt:lpstr>
      <vt:lpstr>Сроки проведения проекта: 2 недели. Тип проекта: краткосрочный. Участники проекта: дети старшего дошкольного возраста, воспитатель, родители. </vt:lpstr>
      <vt:lpstr>Ожидаемые результаты:  1. Дети расширят представления о соли, ее свойствах, способах добычи, видах соли, ее пользе и вреде, используют разные методы для получения информации. 2. У детей появляется интерес к исследованию окружающего мира. 3. Обогащается опыт детей при проведении опытно – экспериментальной деятельности. 4.Сформируется навык устанавливать причинно – следственные связи, делать выводы. </vt:lpstr>
      <vt:lpstr> </vt:lpstr>
      <vt:lpstr>1 этап – подготовительный. Беседа с детьми «Что мы знаем о соли?» Разработка проекта. Определение проблемы, цели и задач проекта.  Подбор познавательной, художественной, научной и методической  литературы. </vt:lpstr>
      <vt:lpstr>2 этап - основной. Изучение с детьми познавательной, художественной и научной литературы. Реализация проекта через взаимодействие с детьми группы, родителями. Опытно – экспериментальная деятельность. ООД  «Удивительная соль». </vt:lpstr>
      <vt:lpstr>  </vt:lpstr>
      <vt:lpstr>Мы узнали: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detskijsad4@yandex.ru</cp:lastModifiedBy>
  <cp:revision>43</cp:revision>
  <dcterms:created xsi:type="dcterms:W3CDTF">2014-02-24T13:10:45Z</dcterms:created>
  <dcterms:modified xsi:type="dcterms:W3CDTF">2021-03-29T10:14:50Z</dcterms:modified>
</cp:coreProperties>
</file>