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0" r:id="rId4"/>
    <p:sldId id="286" r:id="rId5"/>
    <p:sldId id="285" r:id="rId6"/>
    <p:sldId id="267" r:id="rId7"/>
    <p:sldId id="277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24" autoAdjust="0"/>
  </p:normalViewPr>
  <p:slideViewPr>
    <p:cSldViewPr>
      <p:cViewPr varScale="1">
        <p:scale>
          <a:sx n="62" d="100"/>
          <a:sy n="62" d="100"/>
        </p:scale>
        <p:origin x="199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882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9A1AC-73BA-44C0-9AEC-726DB6E45362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143AA-03B2-46B7-93EF-4927816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EC9D1-3E2A-4108-A8EE-792383EFDA24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8B04F-A26D-4616-9881-60DC551BB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1" y="0"/>
            <a:ext cx="91278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28604"/>
            <a:ext cx="8208912" cy="357646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 </a:t>
            </a:r>
            <a:r>
              <a:rPr lang="ru-RU" sz="6000" b="1" i="1" dirty="0">
                <a:solidFill>
                  <a:srgbClr val="FF0000"/>
                </a:solidFill>
              </a:rPr>
              <a:t>«</a:t>
            </a:r>
            <a:r>
              <a:rPr lang="ru-RU" sz="6000" b="1" i="1" dirty="0" err="1">
                <a:solidFill>
                  <a:srgbClr val="FF0000"/>
                </a:solidFill>
              </a:rPr>
              <a:t>Гендерное</a:t>
            </a:r>
            <a:r>
              <a:rPr lang="ru-RU" sz="6000" b="1" i="1" dirty="0">
                <a:solidFill>
                  <a:srgbClr val="FF0000"/>
                </a:solidFill>
              </a:rPr>
              <a:t> воспитание дошкольников в современном  ДОО</a:t>
            </a:r>
            <a:r>
              <a:rPr lang="ru-RU" sz="6000" i="1" dirty="0">
                <a:solidFill>
                  <a:srgbClr val="FF0000"/>
                </a:solidFill>
              </a:rPr>
              <a:t>»</a:t>
            </a:r>
            <a:br>
              <a:rPr lang="ru-RU" sz="6000" dirty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FC582C2-9ECA-0EC3-55DF-9CECE3FB844E}"/>
              </a:ext>
            </a:extLst>
          </p:cNvPr>
          <p:cNvSpPr/>
          <p:nvPr/>
        </p:nvSpPr>
        <p:spPr>
          <a:xfrm>
            <a:off x="4067944" y="4005064"/>
            <a:ext cx="4680520" cy="11521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Распопова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И.М </a:t>
            </a:r>
          </a:p>
          <a:p>
            <a:pPr algn="r"/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№9  «</a:t>
            </a:r>
            <a:r>
              <a:rPr lang="ru-RU" sz="20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Канашевский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«Золотой ключик»</a:t>
            </a:r>
            <a:endParaRPr lang="ru-RU" sz="2000" dirty="0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2-002-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86908" cy="7215238"/>
          </a:xfrm>
        </p:spPr>
      </p:pic>
      <p:sp>
        <p:nvSpPr>
          <p:cNvPr id="5" name="Прямоугольник 4"/>
          <p:cNvSpPr/>
          <p:nvPr/>
        </p:nvSpPr>
        <p:spPr>
          <a:xfrm>
            <a:off x="2697383" y="188640"/>
            <a:ext cx="64442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ГЕНДЕР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социальный пол человека, формируемый в процессе воспитания личности и  включающий в себя психологические, социальные и культурные  отличия  между  мужчинами (мальчиками) и женщинами (девочками).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u="sng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Гендерное воспитание –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организация педагогического процесса с учётом половой идентичности,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особенностей развития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 в ходе </a:t>
            </a:r>
            <a:r>
              <a:rPr lang="ru-RU" sz="2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полоролевой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социализации.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2-002-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7" y="-142900"/>
            <a:ext cx="9286908" cy="70009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071546"/>
            <a:ext cx="6572296" cy="485778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 </a:t>
            </a:r>
            <a:r>
              <a:rPr lang="ru-RU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подхода : </a:t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/>
              <a:t>воспитание детей разного пола, одинаково  способных к самореализации и раскрытию своих потенциалов и возможностей в современном обществе.</a:t>
            </a:r>
            <a:br>
              <a:rPr lang="ru-RU" sz="2800" dirty="0"/>
            </a:b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DF6871F-2120-4614-B9E5-1A4C5899533D}"/>
              </a:ext>
            </a:extLst>
          </p:cNvPr>
          <p:cNvSpPr/>
          <p:nvPr/>
        </p:nvSpPr>
        <p:spPr>
          <a:xfrm>
            <a:off x="2944879" y="333789"/>
            <a:ext cx="2376264" cy="560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1E878329-00A3-41A3-9DBA-7EDF0D9F6FB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782" y="2526374"/>
            <a:ext cx="2565247" cy="3602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04AEC001-B7C6-4E6F-9C8D-EF9D91031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077" y="3179836"/>
            <a:ext cx="3525038" cy="237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C298CB-B4AB-4FF8-8DEC-E67A85B2FC78}"/>
              </a:ext>
            </a:extLst>
          </p:cNvPr>
          <p:cNvSpPr txBox="1"/>
          <p:nvPr/>
        </p:nvSpPr>
        <p:spPr>
          <a:xfrm>
            <a:off x="1756747" y="198884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</a:t>
            </a:r>
            <a:r>
              <a:rPr lang="ru-RU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F6F7-E908-4AB6-8DFC-FFF432029615}"/>
              </a:ext>
            </a:extLst>
          </p:cNvPr>
          <p:cNvSpPr txBox="1"/>
          <p:nvPr/>
        </p:nvSpPr>
        <p:spPr>
          <a:xfrm>
            <a:off x="5868144" y="184219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8D5C2B-167B-4793-9573-3E9E2F6C1297}"/>
              </a:ext>
            </a:extLst>
          </p:cNvPr>
          <p:cNvSpPr txBox="1"/>
          <p:nvPr/>
        </p:nvSpPr>
        <p:spPr>
          <a:xfrm>
            <a:off x="3153743" y="348392"/>
            <a:ext cx="2102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AF19EBDC-B011-4BAC-8C10-0192FF6BCE11}"/>
              </a:ext>
            </a:extLst>
          </p:cNvPr>
          <p:cNvSpPr/>
          <p:nvPr/>
        </p:nvSpPr>
        <p:spPr>
          <a:xfrm rot="2283343">
            <a:off x="3049531" y="961990"/>
            <a:ext cx="452651" cy="10277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46EBA29F-4AF6-44ED-B4EE-E28F2AB426C0}"/>
              </a:ext>
            </a:extLst>
          </p:cNvPr>
          <p:cNvSpPr/>
          <p:nvPr/>
        </p:nvSpPr>
        <p:spPr>
          <a:xfrm rot="19615248">
            <a:off x="4742051" y="1048796"/>
            <a:ext cx="418458" cy="10057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0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622AF-904A-429A-A4CA-E5B510FD1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92A1757D-9386-4E4D-96E2-AB9088565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7638"/>
            <a:ext cx="5552063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0617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304256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famil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703797"/>
            <a:ext cx="4392488" cy="2592288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15" y="0"/>
            <a:ext cx="9144001" cy="6858000"/>
          </a:xfr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8C9EEA1-3278-9212-4B14-090D7AD3A0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18" y="19412"/>
            <a:ext cx="8859794" cy="557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71E19C4-62F2-AEF5-BADF-44E88BB74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5" descr="slide_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183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497</TotalTime>
  <Words>111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 «Гендерное воспитание дошкольников в современном  ДОО» </vt:lpstr>
      <vt:lpstr>Презентация PowerPoint</vt:lpstr>
      <vt:lpstr>Цель  гендерного подхода :  воспитание детей разного пола, одинаково  способных к самореализации и раскрытию своих потенциалов и возможностей в современном обществе.  </vt:lpstr>
      <vt:lpstr>Презентация PowerPoint</vt:lpstr>
      <vt:lpstr>Проблемы </vt:lpstr>
      <vt:lpstr>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«Гендерное воспитание дошкольников в современном  ДОО»</dc:title>
  <dc:creator>pc</dc:creator>
  <cp:lastModifiedBy>bim.irina00@mail.ru</cp:lastModifiedBy>
  <cp:revision>47</cp:revision>
  <dcterms:created xsi:type="dcterms:W3CDTF">2016-11-30T17:36:00Z</dcterms:created>
  <dcterms:modified xsi:type="dcterms:W3CDTF">2022-12-01T16:24:41Z</dcterms:modified>
</cp:coreProperties>
</file>