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9" r:id="rId4"/>
    <p:sldId id="261" r:id="rId5"/>
    <p:sldId id="270" r:id="rId6"/>
    <p:sldId id="268" r:id="rId7"/>
    <p:sldId id="262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34" autoAdjust="0"/>
  </p:normalViewPr>
  <p:slideViewPr>
    <p:cSldViewPr>
      <p:cViewPr varScale="1">
        <p:scale>
          <a:sx n="54" d="100"/>
          <a:sy n="54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C0BB2-0388-435E-A282-BE151882BED2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45E11-EE3F-4526-966E-D0FDBBEE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7632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45E11-EE3F-4526-966E-D0FDBBEE7AF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8252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18BB1-1004-44E0-A3A5-C1321CB5417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1B4B2-928E-4022-8679-125407FBFC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3.wdp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microsoft.com/office/2007/relationships/hdphoto" Target="../media/hdphoto11.wdp"/><Relationship Id="rId3" Type="http://schemas.microsoft.com/office/2007/relationships/hdphoto" Target="../media/hdphoto6.wdp"/><Relationship Id="rId7" Type="http://schemas.microsoft.com/office/2007/relationships/hdphoto" Target="../media/hdphoto8.wdp"/><Relationship Id="rId12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microsoft.com/office/2007/relationships/hdphoto" Target="../media/hdphoto10.wdp"/><Relationship Id="rId5" Type="http://schemas.microsoft.com/office/2007/relationships/hdphoto" Target="../media/hdphoto7.wdp"/><Relationship Id="rId10" Type="http://schemas.openxmlformats.org/officeDocument/2006/relationships/image" Target="../media/image22.png"/><Relationship Id="rId4" Type="http://schemas.openxmlformats.org/officeDocument/2006/relationships/image" Target="../media/image19.png"/><Relationship Id="rId9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24744"/>
            <a:ext cx="8568952" cy="352839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«Вечер. Высокий – низкий,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большой – маленький,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один – много»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2066" y="5072074"/>
            <a:ext cx="385765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Марару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Т.В.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МАДОУ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/с №176 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Тюмени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8196" name="Picture 4" descr="https://i.pinimg.com/736x/87/4d/01/874d01af5baa48f884a580c9e145be0e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7158" y="3071810"/>
            <a:ext cx="3571900" cy="3286148"/>
          </a:xfrm>
          <a:prstGeom prst="rect">
            <a:avLst/>
          </a:prstGeom>
          <a:noFill/>
        </p:spPr>
      </p:pic>
      <p:pic>
        <p:nvPicPr>
          <p:cNvPr id="6" name="Picture 4" descr="https://i.pinimg.com/736x/87/4d/01/874d01af5baa48f884a580c9e145be0e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4357694"/>
            <a:ext cx="1643074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9208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467544" y="-99392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Вечерами, отдыхая, славно посидеть за чаем,</a:t>
            </a:r>
            <a:br>
              <a:rPr lang="ru-RU" sz="24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 посмотреть, поиграть, пошить, попеть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http://img0.liveinternet.ru/images/attach/c/8/125/909/125909194_4003916_20151030_115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124744"/>
            <a:ext cx="9108504" cy="5265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3776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t2.depositphotos.com/4356917/6429/v/950/depositphotos_64297253-Illustration-of-a-simple-hous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420" b="100000" l="196" r="100000">
                        <a14:foregroundMark x1="12903" y1="64181" x2="12903" y2="64181"/>
                        <a14:foregroundMark x1="12121" y1="86765" x2="12121" y2="86765"/>
                        <a14:foregroundMark x1="18671" y1="83088" x2="18671" y2="83088"/>
                        <a14:foregroundMark x1="24536" y1="71218" x2="24536" y2="71218"/>
                        <a14:foregroundMark x1="23949" y1="65966" x2="23949" y2="65966"/>
                        <a14:foregroundMark x1="6940" y1="73214" x2="6940" y2="73214"/>
                        <a14:foregroundMark x1="8211" y1="81513" x2="8211" y2="81513"/>
                        <a14:foregroundMark x1="8798" y1="83298" x2="8798" y2="83298"/>
                        <a14:foregroundMark x1="21114" y1="83508" x2="21114" y2="83508"/>
                        <a14:foregroundMark x1="20919" y1="82143" x2="20919" y2="82143"/>
                        <a14:foregroundMark x1="24927" y1="81513" x2="24927" y2="81513"/>
                        <a14:foregroundMark x1="24145" y1="83298" x2="24145" y2="83298"/>
                        <a14:foregroundMark x1="11437" y1="81303" x2="11437" y2="81303"/>
                        <a14:foregroundMark x1="11926" y1="83929" x2="11926" y2="83929"/>
                        <a14:foregroundMark x1="21310" y1="58718" x2="21310" y2="58718"/>
                        <a14:foregroundMark x1="17986" y1="63340" x2="17986" y2="63340"/>
                        <a14:foregroundMark x1="17791" y1="73214" x2="17791" y2="73214"/>
                        <a14:foregroundMark x1="18182" y1="75105" x2="18182" y2="75105"/>
                        <a14:foregroundMark x1="18377" y1="76261" x2="18377" y2="76261"/>
                        <a14:foregroundMark x1="18377" y1="78256" x2="18377" y2="78256"/>
                        <a14:foregroundMark x1="18377" y1="82878" x2="18377" y2="83508"/>
                        <a14:foregroundMark x1="18671" y1="89391" x2="18866" y2="89916"/>
                        <a14:foregroundMark x1="19844" y1="93592" x2="19844" y2="93592"/>
                        <a14:foregroundMark x1="22483" y1="94013" x2="22483" y2="94013"/>
                        <a14:foregroundMark x1="24927" y1="95798" x2="24927" y2="95798"/>
                        <a14:foregroundMark x1="18377" y1="96008" x2="18377" y2="96008"/>
                        <a14:foregroundMark x1="10655" y1="97269" x2="10655" y2="97269"/>
                        <a14:foregroundMark x1="7625" y1="97269" x2="7625" y2="96639"/>
                        <a14:foregroundMark x1="7625" y1="90756" x2="7625" y2="89391"/>
                        <a14:foregroundMark x1="7429" y1="82878" x2="7331" y2="81513"/>
                        <a14:foregroundMark x1="7331" y1="75105" x2="7331" y2="73634"/>
                        <a14:foregroundMark x1="8798" y1="65966" x2="8798" y2="65966"/>
                        <a14:foregroundMark x1="10850" y1="64811" x2="10850" y2="64811"/>
                        <a14:foregroundMark x1="16422" y1="72479" x2="17009" y2="72479"/>
                        <a14:foregroundMark x1="19062" y1="67857" x2="19062" y2="67857"/>
                        <a14:foregroundMark x1="13685" y1="71008" x2="14565" y2="72479"/>
                        <a14:foregroundMark x1="26588" y1="88971" x2="26588" y2="88971"/>
                        <a14:foregroundMark x1="25611" y1="76050" x2="25611" y2="76050"/>
                        <a14:foregroundMark x1="30499" y1="75105" x2="30499" y2="75105"/>
                        <a14:foregroundMark x1="29423" y1="72269" x2="29228" y2="71218"/>
                        <a14:foregroundMark x1="28641" y1="67647" x2="28055" y2="65651"/>
                        <a14:foregroundMark x1="27175" y1="62605" x2="27175" y2="61765"/>
                        <a14:foregroundMark x1="24927" y1="62395" x2="24927" y2="62395"/>
                        <a14:foregroundMark x1="19453" y1="60924" x2="19453" y2="60924"/>
                        <a14:foregroundMark x1="10264" y1="61134" x2="10264" y2="61134"/>
                        <a14:foregroundMark x1="5376" y1="65966" x2="5376" y2="65966"/>
                        <a14:foregroundMark x1="5181" y1="70798" x2="5181" y2="71429"/>
                        <a14:foregroundMark x1="5572" y1="80147" x2="5572" y2="80147"/>
                        <a14:foregroundMark x1="5376" y1="84139" x2="5376" y2="84769"/>
                        <a14:foregroundMark x1="5376" y1="85084" x2="5376" y2="85084"/>
                        <a14:foregroundMark x1="5376" y1="85714" x2="5376" y2="85714"/>
                        <a14:foregroundMark x1="5376" y1="86975" x2="5376" y2="86975"/>
                        <a14:foregroundMark x1="5376" y1="88130" x2="5376" y2="88130"/>
                        <a14:foregroundMark x1="5572" y1="88761" x2="5572" y2="88761"/>
                        <a14:foregroundMark x1="5963" y1="93803" x2="5963" y2="93803"/>
                        <a14:foregroundMark x1="5963" y1="94748" x2="5963" y2="94748"/>
                        <a14:foregroundMark x1="6745" y1="95378" x2="6745" y2="95378"/>
                        <a14:backgroundMark x1="26002" y1="17227" x2="26002" y2="16702"/>
                        <a14:backgroundMark x1="93646" y1="4622" x2="93646" y2="46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459360"/>
            <a:ext cx="5601636" cy="5976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g0.liveinternet.ru/images/attach/c/6/124/523/124523576_5585c9f4d165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3319" b="94248" l="3125" r="95469">
                        <a14:backgroundMark x1="78281" y1="20354" x2="78281" y2="20354"/>
                        <a14:backgroundMark x1="16563" y1="69027" x2="16563" y2="690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30270"/>
            <a:ext cx="1572387" cy="11104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t.depositphotos.com/1005314/5008/v/950/depositphotos_50080843-stock-illustration-birch-tree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209" y="2802959"/>
            <a:ext cx="2272367" cy="37554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d2gg9evh47fn9z.cloudfront.net/800px_COLOURBOX3671068.jpg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24328" y="4782084"/>
            <a:ext cx="1448441" cy="17524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835696" y="-357481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«Высокий – низкий, большой – маленький»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2 мл.гр. - 2022г\ФЭМП - 2 мл.гр\169272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3" y="214290"/>
            <a:ext cx="4599491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1618" b="95147" l="2012" r="98142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8381" y="260648"/>
            <a:ext cx="3312368" cy="348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http://img1.liveinternet.ru/images/attach/c/7/98/549/98549417_01__27_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833613"/>
            <a:ext cx="1512168" cy="15121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im2-tub-ru.yandex.net/i?id=4a4600fa00816242a31095f4162ef457&amp;n=33&amp;h=215&amp;w=230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437112"/>
            <a:ext cx="2283301" cy="2134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static7.depositphotos.com/1278120/756/i/950/depositphotos_7568525-Christmas-gift-in-red-and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0" b="95605" l="5078" r="97461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2492896"/>
            <a:ext cx="4680520" cy="46805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0073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Большой – маленький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5040560" cy="1889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fotohomka.ru/images/Jan/11/5b1851f22de6a21bef4fb1b966c50f70/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030536"/>
            <a:ext cx="2448272" cy="3827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fotohomka.ru/images/Jan/11/5b1851f22de6a21bef4fb1b966c50f70/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0730"/>
            <a:ext cx="4283968" cy="66972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15690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Каких предметов по одному?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2" name="Picture 6" descr="http://smartwebsite.ru/_nw/6/177398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2000" b="100000" l="4250" r="98438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432818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st.depositphotos.com/2412099/3036/i/950/depositphotos_30361947-Carrot-isolate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2053" b="99022" l="5270" r="93852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2412303" cy="38704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://rusduh.com/media/cache/75/12/7512c3efe8d6e11d479d1a6b09f6693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714" b="98571" l="1429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308473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www.hcn.org/issues/40.16/all-along-the-watchtower/BeetClipplingPathjpg.jpg/image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="" xmlns:a14="http://schemas.microsoft.com/office/drawing/2010/main">
                  <a14:imgLayer r:embed="rId9">
                    <a14:imgEffect>
                      <a14:backgroundRemoval t="386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4448014" y="692697"/>
            <a:ext cx="1859796" cy="4313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1" name="Picture 1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10" cstate="email">
            <a:extLst>
              <a:ext uri="{BEBA8EAE-BF5A-486C-A8C5-ECC9F3942E4B}">
                <a14:imgProps xmlns=""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26942" y="4479010"/>
            <a:ext cx="2784918" cy="1565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Picture 17" descr="http://grusha.sagau.ru/images/grusha_images_102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="" xmlns:a14="http://schemas.microsoft.com/office/drawing/2010/main">
                  <a14:imgLayer r:embed="rId13">
                    <a14:imgEffect>
                      <a14:backgroundRemoval t="209" b="98954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4686" y="4149476"/>
            <a:ext cx="3739802" cy="27085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42</Words>
  <Application>Microsoft Office PowerPoint</Application>
  <PresentationFormat>Экран (4:3)</PresentationFormat>
  <Paragraphs>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тема: «Вечер. Высокий – низкий,          большой – маленький,          один – много» </vt:lpstr>
      <vt:lpstr>Слайд 2</vt:lpstr>
      <vt:lpstr>Слайд 3</vt:lpstr>
      <vt:lpstr>игра «Высокий – низкий, большой – маленький»</vt:lpstr>
      <vt:lpstr>Слайд 5</vt:lpstr>
      <vt:lpstr>Слайд 6</vt:lpstr>
      <vt:lpstr>Большой – маленький (физминутка)</vt:lpstr>
      <vt:lpstr>Каких предметов по одному?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«Высокий – низкий,          большой – маленький,          один – много»</dc:title>
  <dc:creator>user</dc:creator>
  <cp:lastModifiedBy>admin</cp:lastModifiedBy>
  <cp:revision>34</cp:revision>
  <dcterms:created xsi:type="dcterms:W3CDTF">2016-10-27T09:19:34Z</dcterms:created>
  <dcterms:modified xsi:type="dcterms:W3CDTF">2022-12-08T09:31:56Z</dcterms:modified>
</cp:coreProperties>
</file>