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2" r:id="rId7"/>
    <p:sldId id="265" r:id="rId8"/>
    <p:sldId id="261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«Праздничная песня»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68144" y="4077072"/>
            <a:ext cx="3119765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Воспитатель: </a:t>
            </a:r>
          </a:p>
          <a:p>
            <a:pPr algn="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Весна Валентина Васильевна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4077072"/>
            <a:ext cx="3807581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Дата проведения: 25 декабря 2020г.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Количество воспитанников: 5 человек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2492896"/>
            <a:ext cx="5587941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Активное занятие для детей младшей группы (3-4 года)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по программе «Социокультурные истоки»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260648"/>
            <a:ext cx="691276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Муниципальное бюджетное дошкольное образовательное учреждение «Новоаганский детский сад комбинированного вида «Лесная сказка»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707904" y="6093296"/>
            <a:ext cx="2157258" cy="2893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1600" dirty="0" err="1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пгт.Новоаганск</a:t>
            </a:r>
            <a:r>
              <a:rPr lang="ru-RU" sz="16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,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88640"/>
            <a:ext cx="35084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Заключительный  этап 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15616" y="1052736"/>
            <a:ext cx="684076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Воспитатель: Но на Рождество, ребята, не только украшают ёлочку, поют песни и поздравляют друг друга, но и играют в разные веселые игры. Вы хотите поиграть?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Танец-игра «Елочка в лесочке»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Воспитатель: Ребята, мы отлично повеселились. Какой праздник скоро к нам придет?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(Рождество)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вам больше всего понравилось на занятии?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меня уже веселое  праздничное настроение. А у вас какое настроение?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(ответы детей)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Тогда подарите мне свои улыбки, у кого веселое праздничное настроение.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2060848"/>
            <a:ext cx="2929101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H:\РМО 28.01.2021\фото\IMG_20210118_0950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060848"/>
            <a:ext cx="3312368" cy="2267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259632" y="908720"/>
            <a:ext cx="532859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Программа «Социокультурные истоки» вводит в образовательное пространство детского сада систему духовно – нравственных категорий.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помогает: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создавать условия для активного приобщения воспитателей и воспитанников к базисным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социокультурным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ценностям нашей Родины.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интегрировать знания о среде, в которой живет и развивается ребенок, формировать опыт её целостного восприятия.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обеспечивает единство умственного и эмоционально-нравственного развития дошкольника.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младшем возрасте происходит первоначальное прочувственное восприятие детьми социокультурной категории «Слово». Весь материал направлен на развитие у малышей способности слышать слово, чувствовать окружающий мир и проявлять к нему доброе отношение, а также на развитие коммуникативных умений (умение слушать друг друга, проявлять своё отношение к услышанному)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Представляемое занятие проходит с использованием активных форм образовательной  деятельности (АФОД), что является ядром занятий по данной программе.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DS 1 storona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264" y="908720"/>
            <a:ext cx="1211111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rgb DK 1 storon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2348880"/>
            <a:ext cx="1211905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RGB DM 1 storon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948264" y="4005064"/>
            <a:ext cx="1211111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187624" y="1844824"/>
            <a:ext cx="691276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праздничное настроение, пробудить у детей желание делиться радостью с окружающими.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Дальнейшее наполнение  социокультурной  категории «Слово».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мотивации на взаимодействие детей.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к традиции празднования Рождества.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115616" y="5085184"/>
            <a:ext cx="68407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реализации детских видов деятельности: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беседа, музыкально - ритмические движения, пение, игры.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187624" y="4077072"/>
            <a:ext cx="67687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Интеграция образовательных областей: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социально-коммуникативная, познавательная, речевая, художественно-эстетическая.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340768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«Праздничная песня» 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1628800"/>
          <a:ext cx="6624737" cy="3386595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057139"/>
                <a:gridCol w="4369507"/>
                <a:gridCol w="1198091"/>
              </a:tblGrid>
              <a:tr h="43572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Этап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Цель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Продолжительность</a:t>
                      </a:r>
                      <a:endParaRPr lang="ru-RU" sz="12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74036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Подготовительный (организационный)</a:t>
                      </a:r>
                      <a:r>
                        <a:rPr lang="ru-RU" sz="1200" b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</a:t>
                      </a:r>
                      <a:endParaRPr lang="ru-RU" sz="12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algn="ctr"/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Создание благоприятной эмоциональной обстановки. </a:t>
                      </a:r>
                    </a:p>
                    <a:p>
                      <a:pPr algn="just"/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Обозначение</a:t>
                      </a:r>
                      <a:r>
                        <a:rPr lang="ru-RU" sz="1400" b="0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темы занятия</a:t>
                      </a:r>
                    </a:p>
                    <a:p>
                      <a:pPr algn="just"/>
                      <a:r>
                        <a:rPr lang="ru-RU" sz="1400" b="0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Актуализация имеющихся знаний</a:t>
                      </a:r>
                      <a:endParaRPr lang="ru-RU" sz="1400" b="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Arial" pitchFamily="34" charset="0"/>
                          <a:cs typeface="Arial" pitchFamily="34" charset="0"/>
                        </a:rPr>
                        <a:t>4 минуты</a:t>
                      </a:r>
                      <a:endParaRPr lang="ru-RU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92130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Основной</a:t>
                      </a:r>
                    </a:p>
                    <a:p>
                      <a:pPr algn="ctr"/>
                      <a:endParaRPr lang="ru-RU" sz="1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Освоение социокультурной категории «Слово»</a:t>
                      </a:r>
                    </a:p>
                    <a:p>
                      <a:pPr algn="just"/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Приобщение</a:t>
                      </a:r>
                      <a:r>
                        <a:rPr lang="ru-RU" sz="1400" b="0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к  традиции празднования Рождества. </a:t>
                      </a:r>
                    </a:p>
                    <a:p>
                      <a:pPr algn="just"/>
                      <a:r>
                        <a:rPr lang="ru-RU" sz="1400" b="0" i="1" kern="12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Развитие коммуникативных навыков</a:t>
                      </a:r>
                      <a:endParaRPr lang="ru-RU" sz="1400" b="0" i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Arial" pitchFamily="34" charset="0"/>
                          <a:cs typeface="Arial" pitchFamily="34" charset="0"/>
                        </a:rPr>
                        <a:t>9 минут</a:t>
                      </a:r>
                      <a:endParaRPr lang="ru-RU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10479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Заключительный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i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Подведение итогов, эмоциональная оценка деятельности детей.</a:t>
                      </a:r>
                      <a:endParaRPr lang="ru-RU" sz="14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latin typeface="Arial" pitchFamily="34" charset="0"/>
                          <a:cs typeface="Arial" pitchFamily="34" charset="0"/>
                        </a:rPr>
                        <a:t>2 минуты</a:t>
                      </a:r>
                      <a:endParaRPr lang="ru-RU" sz="12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43608" y="908720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u="sng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Структура </a:t>
            </a:r>
            <a:r>
              <a:rPr lang="ru-RU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совместной  образовательной деятельности: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:\РМО 28.01.2021\фото\IMG_20210118_0938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3356992"/>
            <a:ext cx="2237991" cy="1800000"/>
          </a:xfrm>
          <a:prstGeom prst="rect">
            <a:avLst/>
          </a:prstGeom>
          <a:noFill/>
        </p:spPr>
      </p:pic>
      <p:pic>
        <p:nvPicPr>
          <p:cNvPr id="1035" name="Picture 11" descr="H:\РМО 28.01.2021\фото\IMG_20210118_0938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4698000"/>
            <a:ext cx="2108787" cy="2160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987824" y="0"/>
            <a:ext cx="37531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908720"/>
            <a:ext cx="60486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Музыкальное приветствие «Здравствуйте детки» 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H:\РМО 28.01.2021\фото\IMG_20210118_0938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356992"/>
            <a:ext cx="2268908" cy="1800000"/>
          </a:xfrm>
          <a:prstGeom prst="rect">
            <a:avLst/>
          </a:prstGeom>
          <a:noFill/>
        </p:spPr>
      </p:pic>
      <p:pic>
        <p:nvPicPr>
          <p:cNvPr id="1032" name="Picture 8" descr="H:\РМО 28.01.2021\фото\IMG_20210118_09381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712" y="4869160"/>
            <a:ext cx="2234881" cy="1800000"/>
          </a:xfrm>
          <a:prstGeom prst="rect">
            <a:avLst/>
          </a:prstGeom>
          <a:noFill/>
        </p:spPr>
      </p:pic>
      <p:pic>
        <p:nvPicPr>
          <p:cNvPr id="1033" name="Picture 9" descr="H:\РМО 28.01.2021\фото\IMG_20210118_09382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07904" y="3356992"/>
            <a:ext cx="2006698" cy="180000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971600" y="404664"/>
            <a:ext cx="73448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Дети входят в зал и встают в произвольном порядке</a:t>
            </a:r>
            <a:endParaRPr lang="ru-RU" sz="1400" dirty="0">
              <a:solidFill>
                <a:srgbClr val="002060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1547664" y="1268760"/>
          <a:ext cx="6095999" cy="189280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638660"/>
                <a:gridCol w="3457339"/>
              </a:tblGrid>
              <a:tr h="1864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1.Здравствуйте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, ладошки!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Хлоп-хлоп-хлоп!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2.Здравствуйте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, ножки! 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Топ-топ-топ! -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3.Здравствуйте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, щёчки!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Плюх-плюх-плюх!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4.Здравствуй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, мой носик! –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Бип-бип-бип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!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5. Здравствуйте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, ребята!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46" marR="675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Вытягивают руки, поворачивают ладонями вверх.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3 хлопка.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Пружинка.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Топают ногами.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Гладят ладонями щёчки.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- 3 раза слегка похлопывают по щекам.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Нажимают на нос указательным пальцем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Протягивают руки вперёд, ладонями вверх.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i="1" dirty="0">
                          <a:latin typeface="Times New Roman" pitchFamily="18" charset="0"/>
                          <a:cs typeface="Times New Roman" pitchFamily="18" charset="0"/>
                        </a:rPr>
                        <a:t>Здравствуйте! - Машут рукой.</a:t>
                      </a:r>
                      <a:endParaRPr lang="ru-RU" sz="12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7546" marR="67546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556792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Слушание песни «Рождественская песенка»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H:\РМО 28.01.2021\фото\IMG_20210118_0941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1916832"/>
            <a:ext cx="1440160" cy="1612723"/>
          </a:xfrm>
          <a:prstGeom prst="rect">
            <a:avLst/>
          </a:prstGeom>
          <a:noFill/>
        </p:spPr>
      </p:pic>
      <p:pic>
        <p:nvPicPr>
          <p:cNvPr id="16388" name="Picture 4" descr="H:\РМО 28.01.2021\фото\IMG_20210118_0941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916832"/>
            <a:ext cx="2183976" cy="163798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51920" y="4293096"/>
            <a:ext cx="957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188640"/>
            <a:ext cx="37531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 </a:t>
            </a:r>
          </a:p>
        </p:txBody>
      </p:sp>
      <p:pic>
        <p:nvPicPr>
          <p:cNvPr id="16393" name="Picture 9" descr="https://cdn.pixabay.com/photo/2016/05/16/12/20/note-1395539_960_72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486942">
            <a:off x="103863" y="1253415"/>
            <a:ext cx="2171628" cy="1007587"/>
          </a:xfrm>
          <a:prstGeom prst="rect">
            <a:avLst/>
          </a:prstGeom>
          <a:noFill/>
        </p:spPr>
      </p:pic>
      <p:pic>
        <p:nvPicPr>
          <p:cNvPr id="16395" name="Picture 11" descr="https://pngicon.ru/file/uploads/novogodnjaja-jolk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5276" y="3140968"/>
            <a:ext cx="3074747" cy="387796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971600" y="908720"/>
            <a:ext cx="71287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Звучит звон колокольчиков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Музыкальный руководитель: Ой, что это? Кажется, это песенка спешит в наш зал. Давайте послушаем её.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32040" y="1916832"/>
            <a:ext cx="31683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Музыкальный руководитель:</a:t>
            </a:r>
            <a:r>
              <a:rPr lang="ru-RU" sz="1400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 Ребята, какая это песенка?  </a:t>
            </a:r>
            <a:r>
              <a:rPr lang="ru-RU" sz="1400" i="1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(веселая, танцевальная)</a:t>
            </a:r>
            <a:r>
              <a:rPr lang="ru-RU" sz="1400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 О чем поется в этой песенке? </a:t>
            </a:r>
            <a:r>
              <a:rPr lang="ru-RU" sz="1400" i="1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(О празднике, о Рождестве)</a:t>
            </a:r>
            <a:r>
              <a:rPr lang="ru-RU" sz="1400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Рождество – любимый семейный праздник. Все  взрослые и дети любят этот весёлый праздник.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1043608" y="3789040"/>
            <a:ext cx="6696744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Воспитатель: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У меня для вас есть одна загадка. Если вы её отгадаете, то  узнаете, что появляется в каждом доме  в этот светлый праздник Рождество.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charset="-52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К нам домой под Новый год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Кто-то из лесу придёт,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Вся пушистая в иголках,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А зовут ту гостью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charset="-52"/>
                <a:cs typeface="Times New Roman" pitchFamily="18" charset="0"/>
              </a:rPr>
              <a:t>…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. (ёлка)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188640"/>
            <a:ext cx="2346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этап 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971600" y="2168570"/>
            <a:ext cx="712879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Фоном звучит волшебная музыка. Рассказ сопровождается просмотром презентации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Давным-давно в далёкой стране в одну зимнюю ночь родился на свет  удивительный младенец, которого назвали Иисус. Оп появился на свет, чтобы  принести людям добро и счастье. И каждый хотел что-нибудь подарить  этому малышу.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Радовалась вся природа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Величава и светла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И к ногам Христа-младенца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Все дары свои несла.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Принесло свои золотистые плоды оливковое дерево. Пальма хотела укрыть своими широкими листьями малыша от дождя и ветра. И только  одна ёлочка не знала, что подарить Иисусу. Она стала грустная, веточки её опустились, а на коре появились капельки смолы, будто слезинки.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Эти слёзы увидала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С неба звёздочка одна.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Тихим шепотом подружкам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Что-то молвила она.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1844824"/>
            <a:ext cx="4492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сказки «Рождественская ёлочка»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60232" y="908720"/>
            <a:ext cx="1224136" cy="91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15616" y="908720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Calibri" charset="-52"/>
                <a:cs typeface="Times New Roman" pitchFamily="18" charset="0"/>
              </a:rPr>
              <a:t>Воспитатель: Главный гость на празднике Рождества с давних времен была елочка, которую украшали игрушками и огоньками. А вы знаете, зачем люди украшают ёлочку?  Хотите узнать? Тогда послушайте мою сказку.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4581128"/>
            <a:ext cx="2788664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79712" y="3068960"/>
            <a:ext cx="1206073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71600" y="4869160"/>
            <a:ext cx="1201217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68144" y="3068960"/>
            <a:ext cx="1194578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88640"/>
            <a:ext cx="2346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этап 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971600" y="980728"/>
            <a:ext cx="7128792" cy="2139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И вдруг произошло чудо. Звёздочки спустились с небес и повисли у ёлочки на ветках. Вся она засияла, заискрилась, и в этом прекрасном наряде  явилась младенцу Христу.  С тех пор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Каждый год она сияет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В день великий торжества,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И огнями возвещает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Светлый праздник Рождества.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charset="-52"/>
                <a:cs typeface="Times New Roman" pitchFamily="18" charset="0"/>
              </a:rPr>
              <a:t>Воспитатель: Понравилась вам сказка? Теперь вы знаете, почему люди украшают елочку на Рождество.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971600" y="3248690"/>
            <a:ext cx="7128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Музыкальный руководитель: Ой, ёлочка такая красивая, что мне захотелось спеть для неё песенку. Вы мне поможете?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:\РМО 28.01.2021\фото\IMG_20210118_09453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4077072"/>
            <a:ext cx="2003588" cy="1656184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700808"/>
            <a:ext cx="1181928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843808" y="3717032"/>
            <a:ext cx="36199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Пение песни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Маленькой елочке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:\РМО 28.01.2021\фото\IMG_20210118_09460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4077072"/>
            <a:ext cx="1944216" cy="1662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23462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этап 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043608" y="908720"/>
            <a:ext cx="705678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Ресурсный круг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Подготовительный этап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Ребята, на праздник Рождества все люди поздравляют друг друга  и желают много хорошего.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этап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Скажите, а кого бы вы хотели поздравить?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(дети говорят по очереди, начиная слева)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Я поняла, что вы все хотите поздравить свою маму, папу, бабушку… то есть свою семью. Тогда давайте по очереди скажем  нашим любимым и близким людям добрые слова.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этот светлый праздник -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 Рождества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друг другу скажем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Добрые слова.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 этап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Один из самых любимых семейных праздников – Рождество. Нарядная елка, веселый хоровод, красивые и ласковые слова, которые мы дарим друг другу, создают веселое и праздничное настроение и запоминаются на всю жизнь.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:\РМО 28.01.2021\фото\IMG_20210118_0948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4554064"/>
            <a:ext cx="3071915" cy="2303936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4522894"/>
            <a:ext cx="2952328" cy="233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</TotalTime>
  <Words>924</Words>
  <Application>Microsoft Office PowerPoint</Application>
  <PresentationFormat>Экран (4:3)</PresentationFormat>
  <Paragraphs>132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«Праздничная песня»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«Праздничная песня»</dc:title>
  <dc:creator>Ирина</dc:creator>
  <cp:lastModifiedBy>олдж</cp:lastModifiedBy>
  <cp:revision>99</cp:revision>
  <dcterms:created xsi:type="dcterms:W3CDTF">2021-01-20T04:29:50Z</dcterms:created>
  <dcterms:modified xsi:type="dcterms:W3CDTF">2022-12-08T18:18:26Z</dcterms:modified>
</cp:coreProperties>
</file>