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90" r:id="rId2"/>
    <p:sldId id="291" r:id="rId3"/>
    <p:sldId id="278" r:id="rId4"/>
    <p:sldId id="279" r:id="rId5"/>
    <p:sldId id="280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5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5A415E-5509-4527-ADD5-B193B8592C6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86E15E-4BAD-4F78-9A4B-A6DA1BAE8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ABF76B-9018-427D-A701-A9814E776974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94A2EE-D5AD-43EC-A5B7-D74E794746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ABF76B-9018-427D-A701-A9814E776974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94A2EE-D5AD-43EC-A5B7-D74E794746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ABF76B-9018-427D-A701-A9814E776974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94A2EE-D5AD-43EC-A5B7-D74E794746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ABF76B-9018-427D-A701-A9814E776974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94A2EE-D5AD-43EC-A5B7-D74E794746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ABF76B-9018-427D-A701-A9814E776974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94A2EE-D5AD-43EC-A5B7-D74E794746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ABF76B-9018-427D-A701-A9814E776974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94A2EE-D5AD-43EC-A5B7-D74E794746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ABF76B-9018-427D-A701-A9814E776974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94A2EE-D5AD-43EC-A5B7-D74E794746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ABF76B-9018-427D-A701-A9814E776974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94A2EE-D5AD-43EC-A5B7-D74E794746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ABF76B-9018-427D-A701-A9814E776974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94A2EE-D5AD-43EC-A5B7-D74E794746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ABF76B-9018-427D-A701-A9814E776974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94A2EE-D5AD-43EC-A5B7-D74E794746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ABF76B-9018-427D-A701-A9814E776974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94A2EE-D5AD-43EC-A5B7-D74E794746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6ABF76B-9018-427D-A701-A9814E776974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294A2EE-D5AD-43EC-A5B7-D74E794746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342914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«МОЕМ РУКИ ПРАВИЛЬНО</a:t>
            </a:r>
            <a:r>
              <a:rPr lang="ru-RU" sz="36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br>
              <a:rPr lang="ru-RU" sz="36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 класс</a:t>
            </a:r>
            <a:r>
              <a:rPr lang="ru-RU" sz="36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FF0000"/>
                </a:solidFill>
                <a:effectLst/>
                <a:latin typeface="+mn-lt"/>
              </a:rPr>
              <a:t/>
            </a:r>
            <a:br>
              <a:rPr lang="ru-RU" sz="3200" dirty="0">
                <a:solidFill>
                  <a:srgbClr val="FF0000"/>
                </a:solidFill>
                <a:effectLst/>
                <a:latin typeface="+mn-lt"/>
              </a:rPr>
            </a:br>
            <a:endParaRPr lang="ru-RU" sz="32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4077072"/>
            <a:ext cx="5419328" cy="2376264"/>
          </a:xfrm>
        </p:spPr>
        <p:txBody>
          <a:bodyPr>
            <a:noAutofit/>
          </a:bodyPr>
          <a:lstStyle/>
          <a:p>
            <a:pPr marL="0" algn="ctr">
              <a:spcBef>
                <a:spcPct val="20000"/>
              </a:spcBef>
              <a:buClrTx/>
              <a:buSzTx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Малеева Екатерина Александровна</a:t>
            </a:r>
            <a:endParaRPr lang="ru-RU" sz="2400" b="1" dirty="0" smtClean="0">
              <a:solidFill>
                <a:srgbClr val="7030A0"/>
              </a:solidFill>
              <a:latin typeface="Georgia" panose="02040502050405020303" pitchFamily="18" charset="0"/>
            </a:endParaRPr>
          </a:p>
          <a:p>
            <a:pPr marL="0" lvl="0" algn="ctr">
              <a:spcBef>
                <a:spcPct val="20000"/>
              </a:spcBef>
              <a:buClrTx/>
              <a:buSzTx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школа </a:t>
            </a:r>
            <a:r>
              <a:rPr lang="ru-RU" sz="2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439 </a:t>
            </a:r>
            <a:r>
              <a:rPr lang="ru-RU" sz="2400" b="1" i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Петродворцового</a:t>
            </a:r>
            <a:r>
              <a:rPr lang="ru-RU" sz="2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</a:t>
            </a:r>
            <a:endParaRPr lang="ru-RU" sz="2400" b="1" i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algn="ctr">
              <a:spcBef>
                <a:spcPct val="20000"/>
              </a:spcBef>
              <a:buClrTx/>
              <a:buSzTx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Санкт-Петербурга</a:t>
            </a:r>
            <a:endParaRPr lang="ru-RU" sz="24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Tm="5000"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331640" y="260648"/>
          <a:ext cx="3574750" cy="2194560"/>
        </p:xfrm>
        <a:graphic>
          <a:graphicData uri="http://schemas.openxmlformats.org/drawingml/2006/table">
            <a:tbl>
              <a:tblPr/>
              <a:tblGrid>
                <a:gridCol w="3574750"/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b="1" dirty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b="1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люблю </a:t>
                      </a:r>
                      <a:r>
                        <a:rPr lang="ru-RU" sz="2000" b="1" dirty="0" err="1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грязнуль</a:t>
                      </a:r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2000" b="1" dirty="0" err="1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нерях</a:t>
                      </a:r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br>
                        <a:rPr lang="ru-RU" sz="2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Грязных шортиков, рубах.</a:t>
                      </a:r>
                      <a:br>
                        <a:rPr lang="ru-RU" sz="2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Чтоб без сажи были лица,</a:t>
                      </a:r>
                      <a:br>
                        <a:rPr lang="ru-RU" sz="2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Предлагаю всем умыться.</a:t>
                      </a:r>
                      <a:br>
                        <a:rPr lang="ru-RU" sz="2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 чтоб тело чистым было,</a:t>
                      </a:r>
                      <a:br>
                        <a:rPr lang="ru-RU" sz="2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Вам поможет в этом ..(Мыло)</a:t>
                      </a:r>
                      <a:endParaRPr lang="ru-RU" sz="2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40961" name="Picture 1" descr="C:\Users\user\Pictures\алгоритм\97dd4af6c4f39777f114c8d703_4f3905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571480"/>
            <a:ext cx="3067050" cy="2305050"/>
          </a:xfrm>
          <a:prstGeom prst="rect">
            <a:avLst/>
          </a:prstGeom>
          <a:noFill/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786314" y="4214818"/>
          <a:ext cx="4143404" cy="2164080"/>
        </p:xfrm>
        <a:graphic>
          <a:graphicData uri="http://schemas.openxmlformats.org/drawingml/2006/table">
            <a:tbl>
              <a:tblPr/>
              <a:tblGrid>
                <a:gridCol w="4143404"/>
              </a:tblGrid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 махровое, и гладкое бывает.</a:t>
                      </a:r>
                      <a:br>
                        <a:rPr lang="ru-RU" sz="2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Кто помылся, тот о нем не забывает:</a:t>
                      </a:r>
                      <a:br>
                        <a:rPr lang="ru-RU" sz="2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Взрослого, младенца</a:t>
                      </a:r>
                      <a:br>
                        <a:rPr lang="ru-RU" sz="2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Вытрет... (полотенце)</a:t>
                      </a:r>
                    </a:p>
                    <a:p>
                      <a:pPr algn="l"/>
                      <a:r>
                        <a:rPr lang="ru-RU" b="1" dirty="0"/>
                        <a:t/>
                      </a:r>
                      <a:br>
                        <a:rPr lang="ru-RU" b="1" dirty="0"/>
                      </a:br>
                      <a:endParaRPr lang="ru-RU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40962" name="Picture 2" descr="C:\Users\user\Pictures\алгоритм\Без имени-1678o8_en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3786190"/>
            <a:ext cx="3051175" cy="23637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785794"/>
            <a:ext cx="321471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Меня пьют, меня льют,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Вам нужна я, кто я такая?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(Вода)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Pictures\алгоритм\images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357166"/>
            <a:ext cx="3286148" cy="2205040"/>
          </a:xfrm>
          <a:prstGeom prst="rect">
            <a:avLst/>
          </a:prstGeom>
          <a:noFill/>
        </p:spPr>
      </p:pic>
      <p:pic>
        <p:nvPicPr>
          <p:cNvPr id="1027" name="Picture 3" descr="C:\Users\user\Pictures\алгоритм\22877906.1fxs64js8w.W66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500042"/>
            <a:ext cx="1765307" cy="207170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286380" y="4429132"/>
            <a:ext cx="350046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Есть в комнате портрет,</a:t>
            </a:r>
            <a:b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 всём на вас похожий.</a:t>
            </a:r>
            <a:b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Засмейтесь - и в ответ</a:t>
            </a:r>
            <a:b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Он засмеётся тоже. (Зеркало)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Users\user\Pictures\алгоритм\Classic-Mirror-for-kid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3213932"/>
            <a:ext cx="2928958" cy="30154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0" y="214290"/>
            <a:ext cx="4572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Чтоб микробов не бояться, </a:t>
            </a:r>
            <a:b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Нужно часто умываться. </a:t>
            </a:r>
            <a:b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Мыть ладошки только с мылом, </a:t>
            </a:r>
            <a:b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Чтобы всегда здоровье было. 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1" name="Picture 1" descr="C:\Users\user\Pictures\алгоритм\ScreenHunter_01_May._02_15.3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785926"/>
            <a:ext cx="6981843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56872" cy="466653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Алгоритм действий при мытье рук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. Закатываем рукава</a:t>
            </a:r>
            <a:br>
              <a:rPr lang="ru-RU" sz="24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2.Открываем сначала кран с холодной водой, потом с горячей</a:t>
            </a:r>
            <a:br>
              <a:rPr lang="ru-RU" sz="24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3.Смачиваем руки водой</a:t>
            </a:r>
            <a:br>
              <a:rPr lang="ru-RU" sz="24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4.Наносим на ладони жидкое мыло</a:t>
            </a:r>
            <a:br>
              <a:rPr lang="ru-RU" sz="24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5.Растираем мыло в ладони до интенсивного вспенивания, трем между пальцами, около ногтей и под ними </a:t>
            </a:r>
            <a:br>
              <a:rPr lang="ru-RU" sz="24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6.Смываем мыло водой.</a:t>
            </a:r>
            <a:br>
              <a:rPr lang="ru-RU" sz="24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7. Закрываем кран сначала с горячей водой, затем с холодной.</a:t>
            </a:r>
            <a:br>
              <a:rPr lang="ru-RU" sz="24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8. Вытираем ручки полотенцем</a:t>
            </a:r>
            <a:br>
              <a:rPr lang="ru-RU" sz="24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9. Опускаем рукава</a:t>
            </a:r>
            <a:endParaRPr lang="ru-RU" sz="2400" dirty="0"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2000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12488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Мыть или не мыть. Как мыть руки.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556792"/>
            <a:ext cx="7406640" cy="2016224"/>
          </a:xfrm>
        </p:spPr>
        <p:txBody>
          <a:bodyPr>
            <a:normAutofit fontScale="32500" lnSpcReduction="20000"/>
          </a:bodyPr>
          <a:lstStyle/>
          <a:p>
            <a:pPr algn="just"/>
            <a:r>
              <a:rPr lang="ru-RU" sz="6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Мытье рук   - занятие очевидное, но не все так просто.</a:t>
            </a:r>
          </a:p>
          <a:p>
            <a:pPr algn="just"/>
            <a:r>
              <a:rPr lang="ru-RU" sz="6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Итак, несколько вопросов про одно из самых регулярных занятий в нашей жизни. Когда следует мыть руки? После прихода с улицы, перед едой, после кашля или чихания, после посещения туалета, после общения с животными, после игр и занятий спортом.</a:t>
            </a:r>
          </a:p>
          <a:p>
            <a:pPr algn="just"/>
            <a:r>
              <a:rPr lang="ru-RU" sz="6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Давайте начнем с правильного алгоритма мытья рук.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https://meduza.io/image/attachments/images/002/543/040/large/YnYGHA3rP7CeKqfa-WiCk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3857628"/>
            <a:ext cx="3122615" cy="2153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93515" y="731520"/>
            <a:ext cx="4017085" cy="1401336"/>
          </a:xfrm>
        </p:spPr>
        <p:txBody>
          <a:bodyPr>
            <a:normAutofit/>
          </a:bodyPr>
          <a:lstStyle/>
          <a:p>
            <a:pPr marL="4572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Знаем все мы, да, да, да,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Где здесь прячется вода!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Выходи, водица, 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Мы пришли умыться!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0072" y="2996952"/>
            <a:ext cx="2664296" cy="25922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6" y="818176"/>
            <a:ext cx="2664296" cy="2178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C:\Users\user\Pictures\алгоритм\скачанные файлы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3141819"/>
            <a:ext cx="2786082" cy="34965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2490554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99592" y="357166"/>
            <a:ext cx="4743978" cy="1785950"/>
          </a:xfrm>
        </p:spPr>
        <p:txBody>
          <a:bodyPr>
            <a:noAutofit/>
          </a:bodyPr>
          <a:lstStyle/>
          <a:p>
            <a:pPr marL="182880" indent="0"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Чтоб здоровыми нам быть,</a:t>
            </a:r>
            <a:b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Надо ручки чаще мыть.</a:t>
            </a:r>
            <a:b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Кран для этого откроем</a:t>
            </a:r>
            <a:b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Смочим тёплой их водою.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643438" y="4581128"/>
            <a:ext cx="4357718" cy="1562516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Кто рукавчик не засучит, </a:t>
            </a:r>
          </a:p>
          <a:p>
            <a:pPr algn="ctr">
              <a:spcBef>
                <a:spcPts val="0"/>
              </a:spcBef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Тот водички не получит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24128" y="428604"/>
            <a:ext cx="2719113" cy="32711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85918" y="2592773"/>
            <a:ext cx="2714074" cy="34325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93242877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731520"/>
            <a:ext cx="4653136" cy="2913504"/>
          </a:xfrm>
        </p:spPr>
        <p:txBody>
          <a:bodyPr>
            <a:normAutofit/>
          </a:bodyPr>
          <a:lstStyle/>
          <a:p>
            <a:pPr marL="4572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Тщательно намылим,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Детским пенным мылом.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Трём ладошки друг о друга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Вымоем все пальчики –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Это правило простое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Для девочек и мальчиков!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80112" y="548680"/>
            <a:ext cx="2592288" cy="24482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616972">
            <a:off x="1187624" y="4042360"/>
            <a:ext cx="2160240" cy="160475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3968" y="3524168"/>
            <a:ext cx="3816424" cy="264113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29751388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1538" y="4221088"/>
            <a:ext cx="4500594" cy="2160240"/>
          </a:xfrm>
        </p:spPr>
        <p:txBody>
          <a:bodyPr>
            <a:noAutofit/>
          </a:bodyPr>
          <a:lstStyle/>
          <a:p>
            <a:pPr marL="4572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После ручки сполоснём,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Смоем все бактерии. 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Пусть от нас они бегут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Вместе с мыльной пеной!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60610">
            <a:off x="5537479" y="3861048"/>
            <a:ext cx="2592288" cy="229284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809085">
            <a:off x="5001909" y="921051"/>
            <a:ext cx="3600401" cy="22112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42976" y="571480"/>
            <a:ext cx="3312368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5538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29058" y="731520"/>
            <a:ext cx="5072098" cy="2265432"/>
          </a:xfrm>
        </p:spPr>
        <p:txBody>
          <a:bodyPr>
            <a:normAutofit/>
          </a:bodyPr>
          <a:lstStyle/>
          <a:p>
            <a:pPr marL="4572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Полотенчиками ручки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Высушим мы нашими,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Для ладошек очень вредно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Оставаться влажными.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24" y="3427009"/>
            <a:ext cx="3456384" cy="28083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881341">
            <a:off x="1115616" y="692696"/>
            <a:ext cx="2592288" cy="16561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288477">
            <a:off x="1259632" y="3284984"/>
            <a:ext cx="2304256" cy="27621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29101922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1538" y="3000372"/>
            <a:ext cx="4500594" cy="3668988"/>
          </a:xfrm>
        </p:spPr>
        <p:txBody>
          <a:bodyPr>
            <a:noAutofit/>
          </a:bodyPr>
          <a:lstStyle/>
          <a:p>
            <a:pPr marL="45720" indent="0"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Мышка плохо лапки мыла:</a:t>
            </a:r>
            <a:b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Лишь водичкою смочила,</a:t>
            </a:r>
            <a:b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Мылить мылом не старалась,</a:t>
            </a:r>
            <a:b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на лапках грязь осталась.</a:t>
            </a:r>
            <a:b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Полотенце в черных пятнах!</a:t>
            </a:r>
            <a:b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 же это неприятно!</a:t>
            </a:r>
            <a:b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Попадут микробы в рот.</a:t>
            </a:r>
            <a:b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Может заболеть живот.</a:t>
            </a:r>
            <a:b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Так что, деточки</a:t>
            </a:r>
            <a:r>
              <a:rPr lang="ru-RU" sz="1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старайтесь,</a:t>
            </a:r>
            <a:b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Чаще с мылом умывайтесь!</a:t>
            </a:r>
            <a:b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Надо теплою водой</a:t>
            </a:r>
            <a:b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Руки мыть перед едой!</a:t>
            </a:r>
            <a:endParaRPr lang="ru-RU" sz="1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29388" y="4357694"/>
            <a:ext cx="2160240" cy="214142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690988" flipH="1">
            <a:off x="1297568" y="184366"/>
            <a:ext cx="2096538" cy="2475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C:\Users\user\Pictures\алгоритм\скачанные файлы (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285728"/>
            <a:ext cx="3000396" cy="38576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51374510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14480" y="714356"/>
            <a:ext cx="6072229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Загадки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C0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099" name="Picture 3" descr="C:\Users\user\Pictures\алгоритм\img1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2428868"/>
            <a:ext cx="4500594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415</TotalTime>
  <Words>177</Words>
  <Application>Microsoft Office PowerPoint</Application>
  <PresentationFormat>Экран (4:3)</PresentationFormat>
  <Paragraphs>40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«МОЕМ РУКИ ПРАВИЛЬНО» 4 класс   </vt:lpstr>
      <vt:lpstr>Мыть или не мыть. Как мыть руки.</vt:lpstr>
      <vt:lpstr>Слайд 3</vt:lpstr>
      <vt:lpstr>Чтоб здоровыми нам быть, Надо ручки чаще мыть. Кран для этого откроем Смочим тёплой их водою.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 Алгоритм действий при мытье рук 1. Закатываем рукава 2.Открываем сначала кран с холодной водой, потом с горячей 3.Смачиваем руки водой 4.Наносим на ладони жидкое мыло 5.Растираем мыло в ладони до интенсивного вспенивания, трем между пальцами, около ногтей и под ними  6.Смываем мыло водой. 7. Закрываем кран сначала с горячей водой, затем с холодной. 8. Вытираем ручки полотенцем 9. Опускаем рукава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iugiugiu</dc:title>
  <dc:creator>user</dc:creator>
  <cp:lastModifiedBy>404</cp:lastModifiedBy>
  <cp:revision>45</cp:revision>
  <dcterms:created xsi:type="dcterms:W3CDTF">2018-11-02T13:33:40Z</dcterms:created>
  <dcterms:modified xsi:type="dcterms:W3CDTF">2022-12-08T06:08:03Z</dcterms:modified>
</cp:coreProperties>
</file>