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handoutMasterIdLst>
    <p:handoutMasterId r:id="rId15"/>
  </p:handoutMasterIdLst>
  <p:sldIdLst>
    <p:sldId id="271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D01B61-C571-4228-AC90-E1803A6EB63F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00B28-207F-4C48-8EA4-35881AE17C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208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Закон </a:t>
            </a:r>
            <a:r>
              <a:rPr lang="ru-RU" dirty="0"/>
              <a:t>Ома на примере движения воды в трубах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7854696" cy="1928656"/>
          </a:xfrm>
        </p:spPr>
        <p:txBody>
          <a:bodyPr/>
          <a:lstStyle/>
          <a:p>
            <a:r>
              <a:rPr lang="ru-RU" sz="2000" dirty="0" smtClean="0"/>
              <a:t>Шиловский Иван Валерьевич</a:t>
            </a:r>
          </a:p>
          <a:p>
            <a:r>
              <a:rPr lang="ru-RU" sz="2000" dirty="0" smtClean="0"/>
              <a:t>Педагог дополнительного образования </a:t>
            </a:r>
          </a:p>
          <a:p>
            <a:r>
              <a:rPr lang="ru-RU" sz="2000" dirty="0" smtClean="0"/>
              <a:t>ГБОУ лицей №533</a:t>
            </a:r>
          </a:p>
          <a:p>
            <a:r>
              <a:rPr lang="en-US" sz="2000" smtClean="0"/>
              <a:t>Shilovskiyivanne@rambler.ru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7649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021288"/>
            <a:ext cx="801288" cy="576064"/>
          </a:xfrm>
        </p:spPr>
        <p:txBody>
          <a:bodyPr/>
          <a:lstStyle/>
          <a:p>
            <a:r>
              <a:rPr lang="ru-RU" sz="2200" b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sz="2200" b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072" y="2492896"/>
            <a:ext cx="3240360" cy="3816424"/>
          </a:xfrm>
        </p:spPr>
        <p:txBody>
          <a:bodyPr>
            <a:normAutofit/>
          </a:bodyPr>
          <a:lstStyle/>
          <a:p>
            <a:r>
              <a:rPr lang="ru-RU" dirty="0"/>
              <a:t>Но что произойдет, когда мы чуток откроем заслонку? Уменьшится ли давление на саму заслонку? Разумеется. Так как площадь сопротивления заслонки стала меньше. Но также началось и самое интересное. Возникла </a:t>
            </a:r>
            <a:r>
              <a:rPr lang="ru-RU" dirty="0" err="1"/>
              <a:t>движуха</a:t>
            </a:r>
            <a:r>
              <a:rPr lang="ru-RU" dirty="0"/>
              <a:t> воды.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60648"/>
            <a:ext cx="4392488" cy="223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41074"/>
            <a:ext cx="3600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Теперь давайте разберем вот еще какой нюанс. При полностью закрытой задвижке у нас на заслонку создавалось полное давление воды. При этом потока воды нет. Оно и понятно, заслонка то не пускает течь воду, хотя вода под давлением.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861048"/>
            <a:ext cx="4896544" cy="2553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382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4624"/>
            <a:ext cx="8074096" cy="1080120"/>
          </a:xfrm>
        </p:spPr>
        <p:txBody>
          <a:bodyPr/>
          <a:lstStyle/>
          <a:p>
            <a:r>
              <a:rPr lang="ru-RU" sz="2400" dirty="0"/>
              <a:t>А что если мы полностью  откроем кран и выставим заслонку вот в таком положении? Какое давление будет оказывать поток воды на ее площадь?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509120"/>
            <a:ext cx="8074096" cy="2232248"/>
          </a:xfrm>
        </p:spPr>
        <p:txBody>
          <a:bodyPr>
            <a:normAutofit fontScale="92500"/>
          </a:bodyPr>
          <a:lstStyle/>
          <a:p>
            <a:r>
              <a:rPr lang="ru-RU" dirty="0"/>
              <a:t>Думаю, в идеальном случае можно сказать что никакого. В реальном случае очень-очень слабое давление будет оказываться на площадь заслонки, так как она расположена параллельно потоку воды.</a:t>
            </a:r>
          </a:p>
          <a:p>
            <a:r>
              <a:rPr lang="ru-RU" dirty="0"/>
              <a:t>А теперь еще один вот такой интересный вопрос: а от чего будет еще зависеть давление на заслонку? От силы потока!  А сила потока от чего? От давления!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5112568" cy="269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91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8074096" cy="1440160"/>
          </a:xfrm>
        </p:spPr>
        <p:txBody>
          <a:bodyPr/>
          <a:lstStyle/>
          <a:p>
            <a:r>
              <a:rPr lang="ru-RU" sz="2400" dirty="0" smtClean="0"/>
              <a:t>Чем сильнее поток воды, тем сильнее давление на заслонку. Но опять же, чтобы был поток воды, заслонка должна быть открыть хотя бы наполовину, как в этом рисунке: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3212976"/>
            <a:ext cx="8352928" cy="3600400"/>
          </a:xfrm>
        </p:spPr>
        <p:txBody>
          <a:bodyPr>
            <a:normAutofit fontScale="55000" lnSpcReduction="20000"/>
          </a:bodyPr>
          <a:lstStyle/>
          <a:p>
            <a:r>
              <a:rPr lang="ru-RU" sz="2500" dirty="0"/>
              <a:t>Классическая гидравлика, по идее ничего сложного.  А теперь давайте применим все это к электронике ;-)</a:t>
            </a:r>
          </a:p>
          <a:p>
            <a:r>
              <a:rPr lang="ru-RU" sz="2500" dirty="0"/>
              <a:t>Начнем с азов. Труба – проводок. Напряжение – давление в системе. Молекулы воды – электроны. Сила тока – количество молекул воды, которое прошло через поперечное сечение трубы за 1 секунду. И… ЗАСЛОНКА! Что она делает? Оказывает СОПРОТИВЛЕНИЕ потоку воды. Значит, заслонка – это сопротивление. Полностью закрытая заслонка – очень большое сопротивление (можно сказать обрыв), заслонка параллельно потоку воды, очень маленькое сопротивление (можно сказать 0 Ом).</a:t>
            </a:r>
          </a:p>
          <a:p>
            <a:r>
              <a:rPr lang="ru-RU" sz="2500" dirty="0"/>
              <a:t>Но теперь ВНИМАНИЕ!  Площадь заслонки, на которую оказывается давление – это что? Напряжение! И когда давление на заслонке больше всего? Тогда, когда она полностью закрыта ;-). Полностью закрытая заслонка – это сопротивление с бесконечно большим номиналом сопротивления. А когда на заслонку оказывается минимальное давление? Тогда, когда она встает параллельно потоку воды ;-). То есть в этом случае ее сопротивление почти 0 Ом.</a:t>
            </a:r>
          </a:p>
          <a:p>
            <a:r>
              <a:rPr lang="ru-RU" sz="2500" dirty="0"/>
              <a:t>Получается, в электронике, как и в гидравлике, у нас на сопротивлении ПАДАЕТ НАПРЯЖЕНИЕ. Чем больше значение сопротивления, тем больше падает напряжение на этом сопротивлении, и наоборот.</a:t>
            </a:r>
          </a:p>
          <a:p>
            <a:r>
              <a:rPr lang="ru-RU" sz="2500" dirty="0"/>
              <a:t>И теперь еще один важный момент. От чего зависит давление на заслонку? От  давления в системе, а также от силы потока. Но опять же, чтобы вызвать силу потока, надо заслонку ставить как можно </a:t>
            </a:r>
            <a:r>
              <a:rPr lang="ru-RU" sz="2500" dirty="0" err="1"/>
              <a:t>параллельней</a:t>
            </a:r>
            <a:r>
              <a:rPr lang="ru-RU" sz="2500" dirty="0"/>
              <a:t> потоку воды. То есть мы уменьшаем сопротивление и одновременно увеличиваем силу тока. Получается, все эти три параметра, напряжение, сила тока и сопротивление, взаимосвязаны.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268760"/>
            <a:ext cx="2820286" cy="1800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839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7772400" cy="6624736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800" dirty="0" smtClean="0">
                <a:solidFill>
                  <a:schemeClr val="tx1"/>
                </a:solidFill>
                <a:effectLst/>
              </a:rPr>
            </a:br>
            <a:r>
              <a:rPr lang="en-US" sz="2800" dirty="0">
                <a:solidFill>
                  <a:schemeClr val="tx1"/>
                </a:solidFill>
                <a:effectLst/>
              </a:rPr>
              <a:t/>
            </a:r>
            <a:br>
              <a:rPr lang="en-US" sz="2800" dirty="0">
                <a:solidFill>
                  <a:schemeClr val="tx1"/>
                </a:solidFill>
                <a:effectLst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</a:rPr>
              <a:t>Закон </a:t>
            </a:r>
            <a:r>
              <a:rPr lang="ru-RU" sz="2800" dirty="0">
                <a:solidFill>
                  <a:schemeClr val="tx1"/>
                </a:solidFill>
                <a:effectLst/>
              </a:rPr>
              <a:t>Ома</a:t>
            </a: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/>
            </a:r>
            <a:br>
              <a:rPr lang="ru-RU" sz="2000" dirty="0">
                <a:solidFill>
                  <a:schemeClr val="tx1"/>
                </a:solidFill>
                <a:effectLst/>
              </a:rPr>
            </a:br>
            <a:r>
              <a:rPr lang="ru-RU" sz="2000" dirty="0">
                <a:solidFill>
                  <a:schemeClr val="tx1"/>
                </a:solidFill>
                <a:effectLst/>
              </a:rPr>
              <a:t>Ну как, увидели закономерность из всего вышеописанного? А вот немецкий физик Георг Ом с помощью простых опытов нашел все-таки связь между этими тремя величинами и с тех пор этот закон носит его имя: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 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>
                <a:solidFill>
                  <a:schemeClr val="bg1"/>
                </a:solidFill>
                <a:effectLst/>
              </a:rPr>
              <a:t>где</a:t>
            </a:r>
            <a:br>
              <a:rPr lang="ru-RU" sz="2000" dirty="0">
                <a:solidFill>
                  <a:schemeClr val="bg1"/>
                </a:solidFill>
                <a:effectLst/>
              </a:rPr>
            </a:br>
            <a:r>
              <a:rPr lang="ru-RU" sz="2000" dirty="0">
                <a:solidFill>
                  <a:schemeClr val="bg1"/>
                </a:solidFill>
                <a:effectLst/>
              </a:rPr>
              <a:t>I – это сила тока, выражается в Амперах (А)</a:t>
            </a:r>
            <a:br>
              <a:rPr lang="ru-RU" sz="2000" dirty="0">
                <a:solidFill>
                  <a:schemeClr val="bg1"/>
                </a:solidFill>
                <a:effectLst/>
              </a:rPr>
            </a:br>
            <a:r>
              <a:rPr lang="ru-RU" sz="2000" dirty="0">
                <a:solidFill>
                  <a:schemeClr val="bg1"/>
                </a:solidFill>
                <a:effectLst/>
              </a:rPr>
              <a:t>U – напряжение, выражается в Вольтах (В)</a:t>
            </a:r>
            <a:br>
              <a:rPr lang="ru-RU" sz="2000" dirty="0">
                <a:solidFill>
                  <a:schemeClr val="bg1"/>
                </a:solidFill>
                <a:effectLst/>
              </a:rPr>
            </a:br>
            <a:r>
              <a:rPr lang="ru-RU" sz="2000" dirty="0">
                <a:solidFill>
                  <a:schemeClr val="bg1"/>
                </a:solidFill>
                <a:effectLst/>
              </a:rPr>
              <a:t>R – сопротивление, выражается в Омах (Ом)</a:t>
            </a:r>
            <a:br>
              <a:rPr lang="ru-RU" sz="2000" dirty="0">
                <a:solidFill>
                  <a:schemeClr val="bg1"/>
                </a:solidFill>
                <a:effectLst/>
              </a:rPr>
            </a:br>
            <a:r>
              <a:rPr lang="ru-RU" sz="2000" dirty="0">
                <a:solidFill>
                  <a:schemeClr val="bg1"/>
                </a:solidFill>
                <a:effectLst/>
              </a:rPr>
              <a:t>Закон Ома является самым главным законом в электронике. Абсолютно вся теория цепей построена именно на законе Ома. Поэтому, чтобы научиться читать электрические схемы, вам очень важно знать, как связаны напряжение, сила тока и сопротивление на участке цепи.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3812" y="2420888"/>
            <a:ext cx="7772400" cy="1509712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564903"/>
            <a:ext cx="4392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srgbClr val="FFC000"/>
                </a:solidFill>
              </a:rPr>
              <a:t>I=U/R</a:t>
            </a:r>
            <a:endParaRPr lang="ru-RU" sz="6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81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1" y="33728"/>
            <a:ext cx="8240463" cy="659421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Закон Ома с точки зрения гидравлики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1" y="5723792"/>
            <a:ext cx="6447501" cy="105507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Итак, какую закономерность мы тут видим? Учитывая, что сопротивление везде одинаковое, получается что </a:t>
            </a:r>
            <a:r>
              <a:rPr lang="ru-RU" b="1" dirty="0"/>
              <a:t>с увеличением напряжения увеличивается и сила тока!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975324"/>
            <a:ext cx="6447501" cy="471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9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8001" y="1"/>
            <a:ext cx="8168455" cy="65942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Пример №1</a:t>
            </a:r>
            <a:endParaRPr lang="ru-RU" sz="40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08001" y="5609493"/>
            <a:ext cx="6447501" cy="1116623"/>
          </a:xfrm>
        </p:spPr>
        <p:txBody>
          <a:bodyPr>
            <a:normAutofit fontScale="92500"/>
          </a:bodyPr>
          <a:lstStyle/>
          <a:p>
            <a:r>
              <a:rPr lang="ru-RU" dirty="0"/>
              <a:t>Делаем вывод:</a:t>
            </a:r>
          </a:p>
          <a:p>
            <a:r>
              <a:rPr lang="ru-RU" dirty="0"/>
              <a:t>При увеличении сопротивления, сила тока, проходящая через это сопротивление, уменьшается.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1" y="785902"/>
            <a:ext cx="2518752" cy="22474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756474"/>
            <a:ext cx="2642875" cy="22474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140968"/>
            <a:ext cx="2809142" cy="236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5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"/>
            <a:ext cx="7920880" cy="5890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Пример №2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1" y="5697415"/>
            <a:ext cx="6447501" cy="1063871"/>
          </a:xfrm>
        </p:spPr>
        <p:txBody>
          <a:bodyPr/>
          <a:lstStyle/>
          <a:p>
            <a:r>
              <a:rPr lang="ru-RU" dirty="0"/>
              <a:t>Вывод: при увеличении напряжения увеличивается и сила тока.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34" y="1268760"/>
            <a:ext cx="3811434" cy="40532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5076056" y="1268761"/>
            <a:ext cx="3600400" cy="405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41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8146104" cy="720080"/>
          </a:xfrm>
        </p:spPr>
        <p:txBody>
          <a:bodyPr/>
          <a:lstStyle/>
          <a:p>
            <a:pPr algn="ctr"/>
            <a:r>
              <a:rPr lang="ru-RU" sz="4000" dirty="0"/>
              <a:t>Сопротивление и сила тока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4941168"/>
            <a:ext cx="7772400" cy="165618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Значит, диаметр отверстия очень много значит для потока жидкости. Диаметр  отверстия в данном случае и есть поперечное сечение трубы, так ведь? А что будет, если мы в отверстие, которое просверлили в башне, всунем стометровую трубу. Думаю, ни для кого не будет секретом, что выходящий поток воды из трубы будет меньше, чем сразу из отверстия башни. Почему так происходит? Дело все в том, что вода трется об стенки трубы. То есть стенки трубы создают сопротивление потоку воды. Поэтому, чем длиннее труба, тем больше будет сопротивление потоку на выходе трубы. А чем больше сопротивление, тем меньше давление, читаем как напряжение.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87339"/>
            <a:ext cx="7848872" cy="378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028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8074096" cy="936104"/>
          </a:xfrm>
        </p:spPr>
        <p:txBody>
          <a:bodyPr/>
          <a:lstStyle/>
          <a:p>
            <a:r>
              <a:rPr lang="ru-RU" sz="2800" dirty="0"/>
              <a:t>Через какую трубу лучше побежит водичка? На которой </a:t>
            </a:r>
            <a:r>
              <a:rPr lang="ru-RU" sz="2800" dirty="0" smtClean="0"/>
              <a:t>налип налёт, </a:t>
            </a:r>
            <a:r>
              <a:rPr lang="ru-RU" sz="2800" dirty="0"/>
              <a:t>либо через чистую?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5373216"/>
            <a:ext cx="8074096" cy="136815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Разумеется через чистую трубу поток воды будет проходить лучше, чем через грязную. То же самое можно сказать и про провода. Различные металлы обладают различной проводимостью.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59"/>
          <a:stretch/>
        </p:blipFill>
        <p:spPr bwMode="auto">
          <a:xfrm>
            <a:off x="1691680" y="1412776"/>
            <a:ext cx="5544616" cy="381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779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8074096" cy="1296144"/>
          </a:xfrm>
        </p:spPr>
        <p:txBody>
          <a:bodyPr/>
          <a:lstStyle/>
          <a:p>
            <a:r>
              <a:rPr lang="ru-RU" sz="2000" dirty="0"/>
              <a:t>Теперь обобщим все вышесказанное. Получается, что сопротивление проводка зависит от площади поперечного сечения, от его длины, а также от материала, из которого он изготовлен. Все это формулой будет выглядеть вот так: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412776"/>
            <a:ext cx="8146104" cy="504056"/>
          </a:xfrm>
        </p:spPr>
        <p:txBody>
          <a:bodyPr/>
          <a:lstStyle/>
          <a:p>
            <a:r>
              <a:rPr lang="ru-RU" dirty="0"/>
              <a:t>Все это формулой будет выглядеть вот так: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16820"/>
            <a:ext cx="6912768" cy="481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895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36904" cy="936104"/>
          </a:xfrm>
        </p:spPr>
        <p:txBody>
          <a:bodyPr/>
          <a:lstStyle/>
          <a:p>
            <a:r>
              <a:rPr lang="ru-RU" sz="3200" dirty="0"/>
              <a:t>В качестве сопротивления в электронике используется радиоэлемент резистор: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5301208"/>
            <a:ext cx="8002088" cy="1296144"/>
          </a:xfrm>
        </p:spPr>
        <p:txBody>
          <a:bodyPr/>
          <a:lstStyle/>
          <a:p>
            <a:r>
              <a:rPr lang="ru-RU" dirty="0"/>
              <a:t>Когда электрический ток проходит через резистор, то в цепи начинает меняться сила тока.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12879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406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16632"/>
            <a:ext cx="8074096" cy="1296144"/>
          </a:xfrm>
        </p:spPr>
        <p:txBody>
          <a:bodyPr/>
          <a:lstStyle/>
          <a:p>
            <a:r>
              <a:rPr lang="ru-RU" sz="2800" dirty="0"/>
              <a:t>Для простоты понимания с точки зрения гидравлики резистор можно изобразить, как вентильную заслонку: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35896" y="1392240"/>
            <a:ext cx="5040560" cy="1532704"/>
          </a:xfrm>
        </p:spPr>
        <p:txBody>
          <a:bodyPr>
            <a:noAutofit/>
          </a:bodyPr>
          <a:lstStyle/>
          <a:p>
            <a:r>
              <a:rPr lang="ru-RU" sz="1600" dirty="0"/>
              <a:t>которая меняет свое сопротивления в зависимости от того, насколько приоткрыта заслонка.</a:t>
            </a:r>
          </a:p>
          <a:p>
            <a:r>
              <a:rPr lang="ru-RU" sz="1600" dirty="0"/>
              <a:t>Допустим, у нас есть давление в трубе, но заслонка полностью закрыта. В данном случае поток воды стоит на месте и вода никуда не течет.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802" y="1484784"/>
            <a:ext cx="2835022" cy="2654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3876318" cy="2717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3886" y="4221088"/>
            <a:ext cx="40481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Следовательно, сила потока в трубе равняется нулю. Но как только мы чуток приоткроем заслонку, у нас </a:t>
            </a:r>
            <a:r>
              <a:rPr lang="ru-RU" sz="1600"/>
              <a:t>появится </a:t>
            </a:r>
            <a:r>
              <a:rPr lang="ru-RU" sz="1600" smtClean="0"/>
              <a:t>движение </a:t>
            </a:r>
            <a:r>
              <a:rPr lang="ru-RU" sz="1600" dirty="0"/>
              <a:t>воды, что в свою очередь вызовет поток воды. Нетрудно догадаться, что чем больше мы открываем заслонку, тем сильнее становится поток воды. При полностью открытой заслонке сила потока воды будет максимальной.</a:t>
            </a:r>
          </a:p>
        </p:txBody>
      </p:sp>
    </p:spTree>
    <p:extLst>
      <p:ext uri="{BB962C8B-B14F-4D97-AF65-F5344CB8AC3E}">
        <p14:creationId xmlns:p14="http://schemas.microsoft.com/office/powerpoint/2010/main" val="403802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1043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Calibri</vt:lpstr>
      <vt:lpstr>Constantia</vt:lpstr>
      <vt:lpstr>Wingdings 2</vt:lpstr>
      <vt:lpstr>Поток</vt:lpstr>
      <vt:lpstr>Закон Ома на примере движения воды в трубах</vt:lpstr>
      <vt:lpstr>Закон Ома с точки зрения гидравлики</vt:lpstr>
      <vt:lpstr>Пример №1</vt:lpstr>
      <vt:lpstr>Пример №2</vt:lpstr>
      <vt:lpstr>Сопротивление и сила тока</vt:lpstr>
      <vt:lpstr>Через какую трубу лучше побежит водичка? На которой налип налёт, либо через чистую?</vt:lpstr>
      <vt:lpstr>Теперь обобщим все вышесказанное. Получается, что сопротивление проводка зависит от площади поперечного сечения, от его длины, а также от материала, из которого он изготовлен. Все это формулой будет выглядеть вот так:</vt:lpstr>
      <vt:lpstr>В качестве сопротивления в электронике используется радиоэлемент резистор:</vt:lpstr>
      <vt:lpstr>Для простоты понимания с точки зрения гидравлики резистор можно изобразить, как вентильную заслонку:</vt:lpstr>
      <vt:lpstr> </vt:lpstr>
      <vt:lpstr>А что если мы полностью  откроем кран и выставим заслонку вот в таком положении? Какое давление будет оказывать поток воды на ее площадь?</vt:lpstr>
      <vt:lpstr>Чем сильнее поток воды, тем сильнее давление на заслонку. Но опять же, чтобы был поток воды, заслонка должна быть открыть хотя бы наполовину, как в этом рисунке:</vt:lpstr>
      <vt:lpstr>  Закон Ома  Ну как, увидели закономерность из всего вышеописанного? А вот немецкий физик Георг Ом с помощью простых опытов нашел все-таки связь между этими тремя величинами и с тех пор этот закон носит его имя:        где I – это сила тока, выражается в Амперах (А) U – напряжение, выражается в Вольтах (В) R – сопротивление, выражается в Омах (Ом) Закон Ома является самым главным законом в электронике. Абсолютно вся теория цепей построена именно на законе Ома. Поэтому, чтобы научиться читать электрические схемы, вам очень важно знать, как связаны напряжение, сила тока и сопротивление на участке цепи.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 ОМА, электрический ток.</dc:title>
  <dc:creator>Админ</dc:creator>
  <cp:lastModifiedBy>ХОРОШЕНЬКАЯ</cp:lastModifiedBy>
  <cp:revision>19</cp:revision>
  <cp:lastPrinted>2022-12-05T17:00:32Z</cp:lastPrinted>
  <dcterms:created xsi:type="dcterms:W3CDTF">2021-10-08T14:47:41Z</dcterms:created>
  <dcterms:modified xsi:type="dcterms:W3CDTF">2022-12-08T19:05:04Z</dcterms:modified>
</cp:coreProperties>
</file>