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834" y="114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85A3F-EEE5-4C62-A3F6-818A03B13F12}" type="datetimeFigureOut">
              <a:rPr lang="ru-RU" smtClean="0"/>
              <a:pPr/>
              <a:t>08.12.2022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9307-21A2-49C8-BDDC-1A41D0EE4B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83624A76-8225-4375-A578-6C2D6E842F43}"/>
              </a:ext>
            </a:extLst>
          </p:cNvPr>
          <p:cNvSpPr txBox="1">
            <a:spLocks/>
          </p:cNvSpPr>
          <p:nvPr/>
        </p:nvSpPr>
        <p:spPr>
          <a:xfrm>
            <a:off x="0" y="2096852"/>
            <a:ext cx="12192000" cy="2664296"/>
          </a:xfrm>
          <a:prstGeom prst="rect">
            <a:avLst/>
          </a:prstGeom>
          <a:effectLst>
            <a:glow rad="685800">
              <a:schemeClr val="accent1">
                <a:satMod val="175000"/>
                <a:alpha val="87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dirty="0">
                <a:ln w="38100">
                  <a:solidFill>
                    <a:schemeClr val="bg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Зимние виды спорта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B3A320F8-17DA-4C28-8936-2C4EBA232A28}"/>
              </a:ext>
            </a:extLst>
          </p:cNvPr>
          <p:cNvSpPr txBox="1">
            <a:spLocks/>
          </p:cNvSpPr>
          <p:nvPr/>
        </p:nvSpPr>
        <p:spPr>
          <a:xfrm>
            <a:off x="-312712" y="116632"/>
            <a:ext cx="12889432" cy="1179748"/>
          </a:xfrm>
          <a:prstGeom prst="rect">
            <a:avLst/>
          </a:prstGeom>
          <a:effectLst>
            <a:glow rad="685800">
              <a:schemeClr val="accent1">
                <a:satMod val="175000"/>
                <a:alpha val="87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dirty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муниципальное дошкольное образовательное автономное учреждение</a:t>
            </a:r>
          </a:p>
          <a:p>
            <a:r>
              <a:rPr lang="ru-RU" sz="3000" dirty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«Детский сад №18»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FDBBA5B-25FC-41DA-A7FB-E84F17934AA6}"/>
              </a:ext>
            </a:extLst>
          </p:cNvPr>
          <p:cNvSpPr txBox="1">
            <a:spLocks/>
          </p:cNvSpPr>
          <p:nvPr/>
        </p:nvSpPr>
        <p:spPr>
          <a:xfrm>
            <a:off x="9192344" y="4769543"/>
            <a:ext cx="2880320" cy="963713"/>
          </a:xfrm>
          <a:prstGeom prst="rect">
            <a:avLst/>
          </a:prstGeom>
          <a:effectLst>
            <a:glow rad="685800">
              <a:schemeClr val="accent1">
                <a:satMod val="175000"/>
                <a:alpha val="87000"/>
              </a:schemeClr>
            </a:glo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Подготовила:</a:t>
            </a:r>
          </a:p>
          <a:p>
            <a:pPr algn="l"/>
            <a:r>
              <a:rPr lang="ru-RU" sz="3200" dirty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Скобелева Е.С.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2C35EA0A-66F7-4ADB-B6AD-7F71B8983CEF}"/>
              </a:ext>
            </a:extLst>
          </p:cNvPr>
          <p:cNvSpPr txBox="1">
            <a:spLocks/>
          </p:cNvSpPr>
          <p:nvPr/>
        </p:nvSpPr>
        <p:spPr>
          <a:xfrm>
            <a:off x="4367808" y="5733256"/>
            <a:ext cx="3528392" cy="963713"/>
          </a:xfrm>
          <a:prstGeom prst="rect">
            <a:avLst/>
          </a:prstGeom>
          <a:effectLst>
            <a:glow rad="685800">
              <a:schemeClr val="accent1">
                <a:satMod val="175000"/>
                <a:alpha val="87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>
                <a:ln w="19050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Impact" panose="020B0806030902050204" pitchFamily="34" charset="0"/>
              </a:rPr>
              <a:t>Оренбург, 2022г.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Санный спорт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10258" y="1571613"/>
            <a:ext cx="5672142" cy="5011749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Санный спорт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 </a:t>
            </a:r>
            <a:r>
              <a:rPr lang="ru-RU" dirty="0">
                <a:latin typeface="Impact" panose="020B0806030902050204" pitchFamily="34" charset="0"/>
              </a:rPr>
              <a:t>— это соревнования в скоростном спуске на одноместных или двухместных санях 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тела.</a:t>
            </a:r>
          </a:p>
        </p:txBody>
      </p:sp>
      <p:pic>
        <p:nvPicPr>
          <p:cNvPr id="4" name="Рисунок 3" descr="898202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43050"/>
            <a:ext cx="5200648" cy="4940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Фигурное катание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5915028" cy="49831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Фигурное катание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 </a:t>
            </a:r>
            <a:r>
              <a:rPr lang="ru-RU" dirty="0">
                <a:latin typeface="Impact" panose="020B0806030902050204" pitchFamily="34" charset="0"/>
              </a:rPr>
              <a:t>— конькобежный вид спорта, относится к сложнокоординационным видам спорта. Основная идея заключается в передвижении спортсмена или пары спортсменов на коньках по льду с переменами направления скольжения и выполнением дополнительных элементов под музыку.</a:t>
            </a:r>
          </a:p>
        </p:txBody>
      </p:sp>
      <p:pic>
        <p:nvPicPr>
          <p:cNvPr id="4" name="Рисунок 3" descr="DomninaShabalin_CP_EC2007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818" y="1571611"/>
            <a:ext cx="3678678" cy="5053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Скелетон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81686" y="1600201"/>
            <a:ext cx="5700714" cy="49831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Скелетон</a:t>
            </a:r>
            <a:r>
              <a:rPr lang="ru-RU" dirty="0">
                <a:solidFill>
                  <a:srgbClr val="FF0000"/>
                </a:solidFill>
                <a:latin typeface="Impact" panose="020B0806030902050204" pitchFamily="34" charset="0"/>
              </a:rPr>
              <a:t> </a:t>
            </a:r>
            <a:r>
              <a:rPr lang="ru-RU" dirty="0">
                <a:latin typeface="Impact" panose="020B0806030902050204" pitchFamily="34" charset="0"/>
              </a:rPr>
              <a:t>— зимний олимпийский вид спорта, представляющий собой спуск по ледяному жёлобу на двухполозьевых санях на укрепленной раме, победитель которого определяется по сумме двух или четырёх заездов.</a:t>
            </a:r>
          </a:p>
        </p:txBody>
      </p:sp>
      <p:pic>
        <p:nvPicPr>
          <p:cNvPr id="4" name="Рисунок 3" descr="sportskeleton_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00174"/>
            <a:ext cx="5205388" cy="5130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Шорт-трек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5272086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r>
              <a:rPr lang="ru-RU" sz="3800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Шорт-трек</a:t>
            </a:r>
            <a:r>
              <a:rPr lang="ru-RU" sz="38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 </a:t>
            </a:r>
            <a:r>
              <a:rPr lang="ru-RU" dirty="0">
                <a:latin typeface="Impact" panose="020B0806030902050204" pitchFamily="34" charset="0"/>
              </a:rPr>
              <a:t> (скоростной бег на коньках на короткой дорожке) — форма конькобежного спорта. 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 м.</a:t>
            </a:r>
          </a:p>
        </p:txBody>
      </p:sp>
      <p:pic>
        <p:nvPicPr>
          <p:cNvPr id="4" name="Рисунок 3" descr="27325.jpe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16772" y="1572592"/>
            <a:ext cx="5465628" cy="4553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Хоккей с мячом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810248" y="1600201"/>
            <a:ext cx="5772152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Хоккей с мячом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  </a:t>
            </a:r>
            <a:r>
              <a:rPr lang="ru-RU" dirty="0">
                <a:latin typeface="Impact" panose="020B0806030902050204" pitchFamily="34" charset="0"/>
              </a:rPr>
              <a:t>— зимняя спортивная командная игра, проводящаяся на ледяном поле с участием двух команд (по десять полевых игроков и одному вратарю в каждой).</a:t>
            </a:r>
          </a:p>
        </p:txBody>
      </p:sp>
      <p:pic>
        <p:nvPicPr>
          <p:cNvPr id="4" name="Рисунок 3" descr="Band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71612"/>
            <a:ext cx="5029176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96852"/>
            <a:ext cx="12192000" cy="2664296"/>
          </a:xfrm>
        </p:spPr>
        <p:txBody>
          <a:bodyPr>
            <a:normAutofit/>
          </a:bodyPr>
          <a:lstStyle/>
          <a:p>
            <a:r>
              <a:rPr lang="ru-RU" sz="80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756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367" y="332656"/>
            <a:ext cx="5687841" cy="60486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Impact" panose="020B0806030902050204" pitchFamily="34" charset="0"/>
              </a:rPr>
              <a:t>Зимний спорт-</a:t>
            </a:r>
            <a:r>
              <a:rPr lang="ru-RU" sz="3600" dirty="0">
                <a:solidFill>
                  <a:srgbClr val="002060"/>
                </a:solidFill>
                <a:latin typeface="Impact" panose="020B0806030902050204" pitchFamily="34" charset="0"/>
              </a:rPr>
              <a:t>совокупность видов спорта, проводящихся на снегу или на льду, то есть преимущественно зимой. Основные зимние виды спорта входят в программу зимних Олимпийских игр.</a:t>
            </a:r>
            <a:endParaRPr lang="ru-RU" sz="4000" dirty="0">
              <a:solidFill>
                <a:srgbClr val="002060"/>
              </a:solidFill>
              <a:latin typeface="Impact" panose="020B080603090205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7440" y="952908"/>
            <a:ext cx="465444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C00000"/>
                </a:solidFill>
                <a:latin typeface="Impact" panose="020B0806030902050204" pitchFamily="34" charset="0"/>
              </a:rPr>
              <a:t>Виды видов спорта:</a:t>
            </a:r>
          </a:p>
        </p:txBody>
      </p:sp>
      <p:cxnSp>
        <p:nvCxnSpPr>
          <p:cNvPr id="7" name="Прямая со стрелкой 6"/>
          <p:cNvCxnSpPr>
            <a:cxnSpLocks/>
          </p:cNvCxnSpPr>
          <p:nvPr/>
        </p:nvCxnSpPr>
        <p:spPr>
          <a:xfrm flipH="1">
            <a:off x="7608168" y="1789843"/>
            <a:ext cx="785818" cy="5000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10380" y="2444931"/>
            <a:ext cx="192127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Impact" panose="020B0806030902050204" pitchFamily="34" charset="0"/>
              </a:rPr>
              <a:t>На снегу </a:t>
            </a:r>
          </a:p>
        </p:txBody>
      </p:sp>
      <p:cxnSp>
        <p:nvCxnSpPr>
          <p:cNvPr id="10" name="Прямая со стрелкой 9"/>
          <p:cNvCxnSpPr>
            <a:cxnSpLocks/>
          </p:cNvCxnSpPr>
          <p:nvPr/>
        </p:nvCxnSpPr>
        <p:spPr>
          <a:xfrm>
            <a:off x="9514037" y="1861281"/>
            <a:ext cx="785818" cy="42862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552384" y="2444931"/>
            <a:ext cx="172012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F0"/>
                </a:solidFill>
                <a:latin typeface="Impact" panose="020B0806030902050204" pitchFamily="34" charset="0"/>
              </a:rPr>
              <a:t>На льду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6188" y="3126844"/>
            <a:ext cx="2629654" cy="230832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Лыжный гонки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Биатлон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Фристайл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Сноуборд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Спортивное </a:t>
            </a:r>
          </a:p>
          <a:p>
            <a:r>
              <a:rPr lang="ru-RU" dirty="0">
                <a:latin typeface="Impact" panose="020B0806030902050204" pitchFamily="34" charset="0"/>
              </a:rPr>
              <a:t>ориентирование</a:t>
            </a:r>
          </a:p>
          <a:p>
            <a:r>
              <a:rPr lang="ru-RU" dirty="0">
                <a:latin typeface="Impact" panose="020B0806030902050204" pitchFamily="34" charset="0"/>
              </a:rPr>
              <a:t>на лыжах </a:t>
            </a:r>
          </a:p>
          <a:p>
            <a:pPr>
              <a:buFont typeface="Arial" pitchFamily="34" charset="0"/>
              <a:buChar char="•"/>
            </a:pPr>
            <a:endParaRPr lang="ru-RU" dirty="0">
              <a:latin typeface="Impact" panose="020B080603090205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84663" y="3126844"/>
            <a:ext cx="2900839" cy="14773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Санный спорт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Фигурное катание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Скелетон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Шорт-трек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Impact" panose="020B0806030902050204" pitchFamily="34" charset="0"/>
              </a:rPr>
              <a:t>Хоккей с мячом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209424"/>
            <a:ext cx="8229600" cy="2439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Зимние виды спорта</a:t>
            </a:r>
          </a:p>
          <a:p>
            <a:pPr algn="ctr">
              <a:buNone/>
            </a:pPr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Impact" panose="020B0806030902050204" pitchFamily="34" charset="0"/>
              </a:rPr>
              <a:t> на снегу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split orient="vert"/>
      </p:transition>
    </mc:Choice>
    <mc:Fallback xmlns="">
      <p:transition spd="slow" advClick="0" advTm="4000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Лыжный гонки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5272086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Лыжные гонки</a:t>
            </a:r>
            <a:r>
              <a:rPr lang="ru-RU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 </a:t>
            </a:r>
            <a:r>
              <a:rPr lang="ru-RU" dirty="0">
                <a:latin typeface="Impact" panose="020B0806030902050204" pitchFamily="34" charset="0"/>
              </a:rPr>
              <a:t>— гонки на лыжах на определённую дистанцию по специально подготовленной трассе среди лиц определённой категории. Относятся к циклическим видам спорта. Олимпийский вид спорта с 1924 года.</a:t>
            </a:r>
          </a:p>
        </p:txBody>
      </p:sp>
      <p:pic>
        <p:nvPicPr>
          <p:cNvPr id="4" name="Рисунок 3" descr="zQS6BgpF0hCO0a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314" y="1714488"/>
            <a:ext cx="5272086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Биатлон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81752" y="1500175"/>
            <a:ext cx="5200648" cy="45259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Биатлон</a:t>
            </a:r>
            <a:r>
              <a:rPr lang="ru-RU" sz="4000" dirty="0">
                <a:latin typeface="Impact" panose="020B0806030902050204" pitchFamily="34" charset="0"/>
              </a:rPr>
              <a:t>- зимний олимпийский вид спорта, сочетающий лыжную гонку со стрельбой из винтовки. </a:t>
            </a:r>
          </a:p>
        </p:txBody>
      </p:sp>
      <p:pic>
        <p:nvPicPr>
          <p:cNvPr id="4" name="Рисунок 3" descr="biatl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571612"/>
            <a:ext cx="5629276" cy="4500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Фристайл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5343524" cy="486887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Фристайл</a:t>
            </a:r>
            <a:r>
              <a:rPr lang="ru-RU" sz="3600" dirty="0">
                <a:latin typeface="Impact" panose="020B0806030902050204" pitchFamily="34" charset="0"/>
              </a:rPr>
              <a:t>-вид лыжного спорта. Дисциплинами фристайла являются лыжная акробатика, могул, ски-кросс, хавпайп, слоуптайл.</a:t>
            </a:r>
          </a:p>
        </p:txBody>
      </p:sp>
      <p:pic>
        <p:nvPicPr>
          <p:cNvPr id="4" name="Рисунок 3" descr="freestyl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76" y="1714488"/>
            <a:ext cx="5343523" cy="4868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>
                <a:latin typeface="Impact" panose="020B0806030902050204" pitchFamily="34" charset="0"/>
              </a:rPr>
              <a:t>Сноуборд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96066" y="1600201"/>
            <a:ext cx="4828526" cy="498316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Сноуборд-</a:t>
            </a:r>
            <a:r>
              <a:rPr lang="ru-RU" dirty="0">
                <a:ln>
                  <a:solidFill>
                    <a:schemeClr val="bg1"/>
                  </a:solidFill>
                </a:ln>
                <a:latin typeface="Impact" panose="020B0806030902050204" pitchFamily="34" charset="0"/>
              </a:rPr>
              <a:t> </a:t>
            </a:r>
            <a:r>
              <a:rPr lang="ru-RU" dirty="0">
                <a:latin typeface="Impact" panose="020B0806030902050204" pitchFamily="34" charset="0"/>
              </a:rPr>
              <a:t>олимпийский вид спорта, заключающийся в спуске с заснеженных       склонов и гор на специальном снаряде — сноуборде.</a:t>
            </a:r>
          </a:p>
        </p:txBody>
      </p:sp>
      <p:pic>
        <p:nvPicPr>
          <p:cNvPr id="4" name="Рисунок 3" descr="Shakedown_2008_Figure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85926"/>
            <a:ext cx="5843622" cy="4797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368" y="214290"/>
            <a:ext cx="11305256" cy="119848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>
                <a:latin typeface="Impact" panose="020B0806030902050204" pitchFamily="34" charset="0"/>
              </a:rPr>
              <a:t>Спортивное ориентирование на лыжах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368" y="1772817"/>
            <a:ext cx="6192688" cy="475338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Impact" panose="020B0806030902050204" pitchFamily="34" charset="0"/>
              </a:rPr>
              <a:t>Спортивное ориентирование на лыжах- </a:t>
            </a:r>
            <a:r>
              <a:rPr lang="ru-RU" dirty="0">
                <a:latin typeface="Impact" panose="020B0806030902050204" pitchFamily="34" charset="0"/>
              </a:rPr>
              <a:t>соревнования по ориентированию на лыжах проводятся в условиях устойчивого снежного покрова в дисциплинах: в заданном направлении, на маркированной трассе или в комбинации этих видов</a:t>
            </a:r>
          </a:p>
        </p:txBody>
      </p:sp>
      <p:pic>
        <p:nvPicPr>
          <p:cNvPr id="4" name="Рисунок 3" descr="image_big-dsc09865_3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1676663"/>
            <a:ext cx="4824536" cy="4935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split orient="vert"/>
      </p:transition>
    </mc:Choice>
    <mc:Fallback xmlns="">
      <p:transition spd="slow" advClick="0" advTm="7000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428868"/>
            <a:ext cx="8229600" cy="200026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6600" dirty="0">
                <a:latin typeface="Impact" panose="020B0806030902050204" pitchFamily="34" charset="0"/>
              </a:rPr>
              <a:t>Зимние виды спорта</a:t>
            </a:r>
            <a:br>
              <a:rPr lang="ru-RU" sz="6600" dirty="0">
                <a:latin typeface="Impact" panose="020B0806030902050204" pitchFamily="34" charset="0"/>
              </a:rPr>
            </a:br>
            <a:r>
              <a:rPr lang="ru-RU" sz="6600" dirty="0">
                <a:latin typeface="Impact" panose="020B0806030902050204" pitchFamily="34" charset="0"/>
              </a:rPr>
              <a:t>на льду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split orient="vert"/>
      </p:transition>
    </mc:Choice>
    <mc:Fallback xmlns="">
      <p:transition spd="slow" advClick="0" advTm="4000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401</Words>
  <Application>Microsoft Office PowerPoint</Application>
  <PresentationFormat>Широкоэкранный</PresentationFormat>
  <Paragraphs>46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Impact</vt:lpstr>
      <vt:lpstr>Тема Office</vt:lpstr>
      <vt:lpstr>Презентация PowerPoint</vt:lpstr>
      <vt:lpstr>Презентация PowerPoint</vt:lpstr>
      <vt:lpstr>Презентация PowerPoint</vt:lpstr>
      <vt:lpstr>Лыжный гонки</vt:lpstr>
      <vt:lpstr>Биатлон</vt:lpstr>
      <vt:lpstr>Фристайл</vt:lpstr>
      <vt:lpstr>Сноуборд </vt:lpstr>
      <vt:lpstr>Спортивное ориентирование на лыжах</vt:lpstr>
      <vt:lpstr>Зимние виды спорта на льду</vt:lpstr>
      <vt:lpstr>Санный спорт</vt:lpstr>
      <vt:lpstr>Фигурное катание </vt:lpstr>
      <vt:lpstr>Скелетон </vt:lpstr>
      <vt:lpstr>Шорт-трек</vt:lpstr>
      <vt:lpstr>Хоккей с мячом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Паша и Женя</cp:lastModifiedBy>
  <cp:revision>23</cp:revision>
  <dcterms:created xsi:type="dcterms:W3CDTF">2013-12-14T03:21:55Z</dcterms:created>
  <dcterms:modified xsi:type="dcterms:W3CDTF">2022-12-08T05:45:11Z</dcterms:modified>
</cp:coreProperties>
</file>