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80" r:id="rId5"/>
    <p:sldId id="267" r:id="rId6"/>
    <p:sldId id="283" r:id="rId7"/>
    <p:sldId id="265" r:id="rId8"/>
    <p:sldId id="279" r:id="rId9"/>
    <p:sldId id="269" r:id="rId10"/>
    <p:sldId id="258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9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40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12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40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4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135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75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055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667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3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34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693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6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706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5368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656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62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477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614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5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3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0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7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20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6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41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3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440A7-D94E-4422-A859-18B5825B384E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63A1D-CF59-4F93-A9E6-9C20976BC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6611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8615" y="300251"/>
            <a:ext cx="11300346" cy="1583140"/>
          </a:xfrm>
        </p:spPr>
        <p:txBody>
          <a:bodyPr/>
          <a:lstStyle/>
          <a:p>
            <a:r>
              <a:rPr lang="ru-RU" sz="6600" dirty="0" smtClean="0"/>
              <a:t>Умение просить прощение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 прощать самому.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9160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125" y="109182"/>
            <a:ext cx="11900847" cy="670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268" y="859811"/>
            <a:ext cx="4572001" cy="2975212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2264" y="218364"/>
            <a:ext cx="6974004" cy="66396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“Умение просить прощение и прощать самому”.</a:t>
            </a:r>
          </a:p>
          <a:p>
            <a:pPr algn="just"/>
            <a:r>
              <a:rPr lang="ru-RU" sz="3200" dirty="0" smtClean="0"/>
              <a:t>Наверное каждый из вас и сам обижался на других людей, и обижал других? </a:t>
            </a:r>
          </a:p>
          <a:p>
            <a:pPr algn="just"/>
            <a:r>
              <a:rPr lang="ru-RU" sz="3200" dirty="0" smtClean="0"/>
              <a:t>Давайте назовем </a:t>
            </a:r>
            <a:r>
              <a:rPr lang="ru-RU" sz="3200" b="1" dirty="0" smtClean="0"/>
              <a:t>чувства</a:t>
            </a:r>
            <a:r>
              <a:rPr lang="ru-RU" sz="3200" dirty="0" smtClean="0"/>
              <a:t>, которые мы испытываем, когда сами обижаемся.</a:t>
            </a:r>
          </a:p>
          <a:p>
            <a:pPr algn="just"/>
            <a:r>
              <a:rPr lang="ru-RU" sz="3200" b="1" dirty="0" smtClean="0"/>
              <a:t>Ответы: </a:t>
            </a:r>
            <a:r>
              <a:rPr lang="ru-RU" sz="3200" dirty="0" smtClean="0"/>
              <a:t> </a:t>
            </a:r>
            <a:r>
              <a:rPr lang="ru-RU" sz="3200" i="1" dirty="0" smtClean="0">
                <a:solidFill>
                  <a:srgbClr val="C00000"/>
                </a:solidFill>
              </a:rPr>
              <a:t>гнев, раздражение, обида, боль.</a:t>
            </a:r>
          </a:p>
          <a:p>
            <a:pPr algn="just"/>
            <a:r>
              <a:rPr lang="ru-RU" sz="3200" dirty="0"/>
              <a:t>А, какие </a:t>
            </a:r>
            <a:r>
              <a:rPr lang="ru-RU" sz="3200" b="1" dirty="0"/>
              <a:t>чувства</a:t>
            </a:r>
            <a:r>
              <a:rPr lang="ru-RU" sz="3200" dirty="0"/>
              <a:t> испытывает человек, обидевший другого?</a:t>
            </a:r>
          </a:p>
          <a:p>
            <a:r>
              <a:rPr lang="ru-RU" sz="3200" b="1" dirty="0" smtClean="0"/>
              <a:t>Ответы</a:t>
            </a:r>
            <a:r>
              <a:rPr lang="ru-RU" sz="3200" dirty="0" smtClean="0"/>
              <a:t>:   </a:t>
            </a:r>
            <a:r>
              <a:rPr lang="ru-RU" sz="3200" i="1" dirty="0" smtClean="0">
                <a:solidFill>
                  <a:srgbClr val="C00000"/>
                </a:solidFill>
              </a:rPr>
              <a:t>гнев</a:t>
            </a:r>
            <a:r>
              <a:rPr lang="ru-RU" sz="3200" i="1" dirty="0">
                <a:solidFill>
                  <a:srgbClr val="C00000"/>
                </a:solidFill>
              </a:rPr>
              <a:t>, агрессию, чувство </a:t>
            </a:r>
            <a:r>
              <a:rPr lang="ru-RU" sz="3200" i="1" dirty="0" smtClean="0">
                <a:solidFill>
                  <a:srgbClr val="C00000"/>
                </a:solidFill>
              </a:rPr>
              <a:t>вины.</a:t>
            </a:r>
            <a:endParaRPr lang="ru-RU" sz="3200" dirty="0">
              <a:solidFill>
                <a:srgbClr val="C00000"/>
              </a:solidFill>
            </a:endParaRPr>
          </a:p>
          <a:p>
            <a:pPr algn="just"/>
            <a:endParaRPr lang="ru-RU" sz="2800" dirty="0" smtClean="0"/>
          </a:p>
          <a:p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838" y="3835023"/>
            <a:ext cx="2988860" cy="294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11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938" y="941697"/>
            <a:ext cx="4653910" cy="4517408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7" y="545911"/>
            <a:ext cx="6693777" cy="6086902"/>
          </a:xfrm>
        </p:spPr>
        <p:txBody>
          <a:bodyPr/>
          <a:lstStyle/>
          <a:p>
            <a:pPr algn="just"/>
            <a:r>
              <a:rPr lang="ru-RU" sz="4400" b="1" dirty="0" smtClean="0"/>
              <a:t>В обоих случаях люди испытывают негативные чувства.</a:t>
            </a:r>
          </a:p>
          <a:p>
            <a:pPr algn="just"/>
            <a:r>
              <a:rPr lang="ru-RU" sz="4400" b="1" dirty="0" smtClean="0"/>
              <a:t>И что бы эти чувства не испытывать,  нужно…</a:t>
            </a:r>
          </a:p>
          <a:p>
            <a:pPr algn="just"/>
            <a:r>
              <a:rPr lang="ru-RU" sz="4400" b="1" dirty="0" smtClean="0">
                <a:solidFill>
                  <a:srgbClr val="7030A0"/>
                </a:solidFill>
              </a:rPr>
              <a:t>Стараться друг друга не обижать! Научиться себя сдерживать!</a:t>
            </a:r>
          </a:p>
          <a:p>
            <a:pPr algn="just"/>
            <a:r>
              <a:rPr lang="ru-RU" sz="4400" b="1" dirty="0" smtClean="0"/>
              <a:t>А это легко или сложно?...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22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436" y="423081"/>
            <a:ext cx="5806671" cy="5800298"/>
          </a:xfrm>
        </p:spPr>
        <p:txBody>
          <a:bodyPr>
            <a:normAutofit/>
          </a:bodyPr>
          <a:lstStyle/>
          <a:p>
            <a:endParaRPr lang="ru-RU" sz="4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Какими словами мы просим прощение: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«ИЗВИНИТЕ»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«ПРОСТИТЕ»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«ПРОШУ ПРОЩЕНИЯ»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«ВИНОВАТ»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«МНЕ ОЧЕНЬ ЖАЛЬ»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197" y="1842448"/>
            <a:ext cx="5732059" cy="438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9295" y="150125"/>
            <a:ext cx="6864823" cy="6564574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2264" y="750627"/>
            <a:ext cx="3944202" cy="5118361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Что </a:t>
            </a:r>
          </a:p>
          <a:p>
            <a:pPr algn="ctr"/>
            <a:r>
              <a:rPr lang="ru-RU" sz="5400" dirty="0" smtClean="0"/>
              <a:t>слоненок сделал</a:t>
            </a:r>
          </a:p>
          <a:p>
            <a:pPr algn="ctr"/>
            <a:r>
              <a:rPr lang="ru-RU" sz="5400" dirty="0" smtClean="0"/>
              <a:t> не правильно?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9301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323" y="204716"/>
            <a:ext cx="9682636" cy="120100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Как мы просим прощение?</a:t>
            </a:r>
            <a:br>
              <a:rPr lang="ru-RU" sz="4400" b="1" dirty="0">
                <a:solidFill>
                  <a:srgbClr val="C00000"/>
                </a:solidFill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3206" y="900752"/>
            <a:ext cx="6905767" cy="5957247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1-Подходим к человеку, с которым хотим помириться.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2- Назвать его по имени.</a:t>
            </a:r>
          </a:p>
          <a:p>
            <a:pPr algn="just"/>
            <a:r>
              <a:rPr lang="ru-RU" sz="3200" b="1" dirty="0" smtClean="0">
                <a:solidFill>
                  <a:srgbClr val="00B050"/>
                </a:solidFill>
              </a:rPr>
              <a:t>3- Посмотреть ему в глаза.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</a:rPr>
              <a:t>4- Сказать слова четко, что бы они были услышаны и понятны.</a:t>
            </a:r>
          </a:p>
          <a:p>
            <a:pPr algn="just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5- Просить прощение от всего сердца, чтобы человек почувствовал ваше раскаяние.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</a:rPr>
              <a:t>6- Старайтесь не повторять этих ошибок.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8154" y="1937982"/>
            <a:ext cx="4558353" cy="335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1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300251"/>
            <a:ext cx="6366230" cy="645539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Когда мы просим нас извинить, то мы избавляемся от: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Какого чувства?</a:t>
            </a:r>
          </a:p>
          <a:p>
            <a:r>
              <a:rPr lang="ru-RU" sz="3600" dirty="0" smtClean="0"/>
              <a:t>* </a:t>
            </a:r>
            <a:r>
              <a:rPr lang="ru-RU" sz="3600" dirty="0" smtClean="0">
                <a:solidFill>
                  <a:srgbClr val="FF0000"/>
                </a:solidFill>
              </a:rPr>
              <a:t>От ЧУВСТВА ВИНЫ </a:t>
            </a:r>
          </a:p>
          <a:p>
            <a:r>
              <a:rPr lang="ru-RU" sz="3600" dirty="0" smtClean="0"/>
              <a:t>* </a:t>
            </a:r>
            <a:r>
              <a:rPr lang="ru-RU" sz="3600" dirty="0" smtClean="0">
                <a:solidFill>
                  <a:srgbClr val="FF0000"/>
                </a:solidFill>
              </a:rPr>
              <a:t>От СТЫДА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Наши извинения помогают нам  сохранить:  Что?</a:t>
            </a:r>
          </a:p>
          <a:p>
            <a:r>
              <a:rPr lang="ru-RU" sz="3600" dirty="0" smtClean="0"/>
              <a:t>* </a:t>
            </a:r>
            <a:r>
              <a:rPr lang="ru-RU" sz="3600" dirty="0" smtClean="0">
                <a:solidFill>
                  <a:srgbClr val="7030A0"/>
                </a:solidFill>
              </a:rPr>
              <a:t>Дружбу,</a:t>
            </a:r>
          </a:p>
          <a:p>
            <a:r>
              <a:rPr lang="ru-RU" sz="3600" dirty="0" smtClean="0"/>
              <a:t>* </a:t>
            </a:r>
            <a:r>
              <a:rPr lang="ru-RU" sz="3600" dirty="0" smtClean="0">
                <a:solidFill>
                  <a:srgbClr val="7030A0"/>
                </a:solidFill>
              </a:rPr>
              <a:t>Хорошие отношения,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540" y="1632352"/>
            <a:ext cx="4631970" cy="463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3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00500" y="532264"/>
            <a:ext cx="10754437" cy="5336724"/>
          </a:xfrm>
        </p:spPr>
        <p:txBody>
          <a:bodyPr/>
          <a:lstStyle/>
          <a:p>
            <a:pPr marL="0" indent="0">
              <a:buNone/>
            </a:pPr>
            <a:endParaRPr lang="ru-RU" sz="6000" b="1" dirty="0" smtClean="0"/>
          </a:p>
          <a:p>
            <a:pPr marL="0" indent="0" algn="ctr">
              <a:buNone/>
            </a:pPr>
            <a:r>
              <a:rPr lang="ru-RU" sz="6000" b="1" dirty="0" smtClean="0"/>
              <a:t>Игра </a:t>
            </a:r>
          </a:p>
          <a:p>
            <a:pPr marL="0" indent="0" algn="ctr">
              <a:buNone/>
            </a:pPr>
            <a:r>
              <a:rPr lang="ru-RU" sz="6000" b="1" dirty="0" smtClean="0"/>
              <a:t>“</a:t>
            </a:r>
            <a:r>
              <a:rPr lang="ru-RU" sz="6000" b="1" dirty="0"/>
              <a:t>Человеческие чувства”</a:t>
            </a:r>
            <a:endParaRPr lang="ru-RU" sz="6000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76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540" y="232013"/>
            <a:ext cx="10515600" cy="13784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Правила жизни, выполнение которых ведет к взаимопониманию: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91821"/>
            <a:ext cx="10515600" cy="57661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Будь </a:t>
            </a:r>
            <a:r>
              <a:rPr lang="ru-RU" sz="3200" b="1" dirty="0"/>
              <a:t>честным </a:t>
            </a:r>
            <a:r>
              <a:rPr lang="ru-RU" sz="3200" b="1" dirty="0" smtClean="0"/>
              <a:t>человеком.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Будь отзывчивым </a:t>
            </a:r>
            <a:r>
              <a:rPr lang="ru-RU" sz="3200" b="1" dirty="0" smtClean="0"/>
              <a:t>человеком.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Стремись все делать как можно </a:t>
            </a:r>
            <a:r>
              <a:rPr lang="ru-RU" sz="3200" b="1" dirty="0" smtClean="0"/>
              <a:t>лучше.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Учись сопереживать другим, ставя себя на их </a:t>
            </a:r>
            <a:r>
              <a:rPr lang="ru-RU" sz="3200" b="1" dirty="0" smtClean="0"/>
              <a:t>место.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Умей прощать и не будь </a:t>
            </a:r>
            <a:r>
              <a:rPr lang="ru-RU" sz="3200" b="1" dirty="0" smtClean="0"/>
              <a:t>обидчив.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Умей управлять своим </a:t>
            </a:r>
            <a:r>
              <a:rPr lang="ru-RU" sz="3200" b="1" dirty="0" smtClean="0"/>
              <a:t>поведением.</a:t>
            </a:r>
          </a:p>
          <a:p>
            <a:pPr marL="0" indent="0" algn="ctr">
              <a:buNone/>
            </a:pPr>
            <a:r>
              <a:rPr lang="ru-RU" sz="3200" b="1" dirty="0"/>
              <a:t>П</a:t>
            </a:r>
            <a:r>
              <a:rPr lang="ru-RU" sz="3200" b="1" dirty="0" smtClean="0"/>
              <a:t>роявляй чуткость.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Будь ответственным </a:t>
            </a:r>
            <a:r>
              <a:rPr lang="ru-RU" sz="3200" b="1" dirty="0" smtClean="0"/>
              <a:t>человеком.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Терпимо относись к чужим </a:t>
            </a:r>
            <a:r>
              <a:rPr lang="ru-RU" sz="3200" b="1" dirty="0" smtClean="0"/>
              <a:t>недостаткам.</a:t>
            </a:r>
          </a:p>
          <a:p>
            <a:pPr marL="0" indent="0" algn="ctr">
              <a:buNone/>
            </a:pPr>
            <a:r>
              <a:rPr lang="ru-RU" sz="3200" b="1" dirty="0" smtClean="0"/>
              <a:t>Уважай </a:t>
            </a:r>
            <a:r>
              <a:rPr lang="ru-RU" sz="3200" b="1" dirty="0"/>
              <a:t>других людей, уважай </a:t>
            </a:r>
            <a:r>
              <a:rPr lang="ru-RU" sz="3200" b="1" dirty="0" smtClean="0"/>
              <a:t>себя.</a:t>
            </a:r>
            <a:endParaRPr lang="ru-RU" sz="3200" b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64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275</Words>
  <Application>Microsoft Office PowerPoint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Trebuchet MS</vt:lpstr>
      <vt:lpstr>Тема Office</vt:lpstr>
      <vt:lpstr>Берлин</vt:lpstr>
      <vt:lpstr>Умение просить прощение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мы просим прощение? </vt:lpstr>
      <vt:lpstr>Презентация PowerPoint</vt:lpstr>
      <vt:lpstr>Презентация PowerPoint</vt:lpstr>
      <vt:lpstr>Правила жизни, выполнение которых ведет к взаимопониманию: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Умение просить прощение</dc:title>
  <dc:creator>userpb09</dc:creator>
  <cp:lastModifiedBy>USER</cp:lastModifiedBy>
  <cp:revision>37</cp:revision>
  <dcterms:created xsi:type="dcterms:W3CDTF">2018-02-21T08:44:43Z</dcterms:created>
  <dcterms:modified xsi:type="dcterms:W3CDTF">2022-12-09T12:19:59Z</dcterms:modified>
</cp:coreProperties>
</file>