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2" r:id="rId4"/>
    <p:sldId id="261" r:id="rId5"/>
    <p:sldId id="268" r:id="rId6"/>
    <p:sldId id="279" r:id="rId7"/>
    <p:sldId id="263" r:id="rId8"/>
    <p:sldId id="266" r:id="rId9"/>
    <p:sldId id="264" r:id="rId10"/>
    <p:sldId id="267" r:id="rId11"/>
    <p:sldId id="269" r:id="rId12"/>
    <p:sldId id="258" r:id="rId13"/>
    <p:sldId id="270" r:id="rId14"/>
    <p:sldId id="277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«Средняя общеобразовательная школа №13 </a:t>
            </a:r>
            <a:r>
              <a:rPr lang="ru-RU" sz="27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г.Йошкар</a:t>
            </a: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Олы»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Практико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ориентированный проект по теме: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«Экология  и математика»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508104" y="3284984"/>
            <a:ext cx="3384376" cy="30963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5б класса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Лебедева Дарья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>
              <a:buNone/>
            </a:pP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Просверикова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О.В.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математики, физики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3" descr="C:\Users\Ольга\Desktop\162017\image.image9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36912"/>
            <a:ext cx="4752528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://www.b-kokshaga.ru/content/files/photoalbums/6/image.image637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://www.b-kokshaga.ru/content/files/photoalbums/6/image.image637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://www.b-kokshaga.ru/content/files/photoalbums/6/image.image637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://www.b-kokshaga.ru/content/files/photoalbums/6/image.image637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http://www.b-kokshaga.ru/content/files/photoalbums/6/image.image637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История освоения территорий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История  территории заповедника – это история жизни народа, населявшего ее,  это история лесов и рек, ставших родным домом.</a:t>
            </a: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1.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Наиболее древние археологические находки датируются V тысячелетием до нашей эры. Государственный природный заповедник «Большая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Кокшага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был создан 13 марта 1993 года. Сколько тысячелетий прошло с тех древних времен по настоящее время?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52040" y="43934"/>
            <a:ext cx="639919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прошлые века на территории заповедника существовали селения государственных крестьян.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Аргамач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Шаптунга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 1796 году в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Аргамаче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13 дворах проживала 64 человека, а в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Шаптунге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13 дворах -  66 человек. Через 100 лет в 1897 году в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Аргамаче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проживала 130, а в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Шаптунге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182 жителя. Сколько всего жителей проживала в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Аргамаче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Шаптунге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1796 году, в 1897 году?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На сколько увеличилось население за 100 лет в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Аргамаче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Шаптунге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вместе?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Ольга\Desktop\162017\Фотографии природы — «Большая кокшага», Государственный природный заповедник_files\image.image63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924944"/>
            <a:ext cx="4896544" cy="316835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539552" y="0"/>
            <a:ext cx="8280920" cy="16288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Государственный природный заповедник «Большая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Кокшага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 -  природоохранное,  научно - исследовательское учреждение, имеющее целью сохранение и изучение естественного хода природных процессов и явлений, генетического фонда растительного и животного мира, отдельных видов и сообществ растений и животных, типичных и уникальных экологических систем.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6165304"/>
            <a:ext cx="67687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Заповедник – это «эталон» живой природы. </a:t>
            </a:r>
            <a:b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908720"/>
            <a:ext cx="3528392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Законе говорится: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« Территории государственных природных заповедников относятся  к особо охраняемым  природным территориям федерального значения…».</a:t>
            </a:r>
          </a:p>
          <a:p>
            <a:endParaRPr lang="ru-RU" dirty="0"/>
          </a:p>
        </p:txBody>
      </p:sp>
      <p:pic>
        <p:nvPicPr>
          <p:cNvPr id="5" name="Содержимое 4" descr="C:\Users\Ольга\Desktop\162017\запрещено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76672"/>
            <a:ext cx="4536504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Ольга\Desktop\162017\три озер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848872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17195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Задача 3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Заповедник «Большая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Кокшага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созданный в 1993 году, сохраняет природу вокруг реки Большая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Кокшага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среднем ее течении. Сколько лет исполнилось заповеднику в текущем году? 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5173663" y="1628775"/>
            <a:ext cx="3970337" cy="449738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4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заповедника похожа на квадрат длиной стороны примерно    15 км. Определите площадь территории, занимаемой заповедником.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Ответ выразите в гектарах.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V="1">
            <a:off x="4860032" y="1417638"/>
            <a:ext cx="3826768" cy="6714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3538736" cy="492941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Длина озера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Шушьер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1250 метров, ширина на 650 метров меньше, а средняя глубина 120 раз меньше ее ширины. Какова глубина озера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Шушьер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C:\Users\Ольга\Desktop\162017\кошеер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548680"/>
            <a:ext cx="454684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Ольга\Desktop\162017\шушьер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280920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73616" cy="135902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: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Площадь озера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Кошеер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составляет 5 га.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квадратных метров?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Ольга\Desktop\162017\капсино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806489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8820472" cy="6858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Задача :</a:t>
            </a:r>
            <a:endParaRPr lang="ru-RU" sz="4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Решите уравнения и расставьте ответы в порядке убывания и вы узнаете название озера, находящегося на территории заповедника Большая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Кокшага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    Ответ:</a:t>
            </a:r>
            <a:endParaRPr lang="ru-RU" sz="2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       </a:t>
            </a:r>
            <a:r>
              <a:rPr lang="ru-RU" sz="2000" b="1" dirty="0" err="1" smtClean="0">
                <a:solidFill>
                  <a:srgbClr val="002060"/>
                </a:solidFill>
              </a:rPr>
              <a:t>Капсино</a:t>
            </a:r>
            <a:endParaRPr lang="ru-RU" sz="2000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67744" y="1988839"/>
          <a:ext cx="54006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4176464"/>
              </a:tblGrid>
              <a:tr h="35033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309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С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0,6*</a:t>
                      </a:r>
                      <a:r>
                        <a:rPr lang="ru-RU" sz="1800" b="1" dirty="0" err="1" smtClean="0"/>
                        <a:t>х</a:t>
                      </a:r>
                      <a:r>
                        <a:rPr lang="ru-RU" sz="1800" b="1" dirty="0" smtClean="0"/>
                        <a:t> = 480</a:t>
                      </a:r>
                      <a:endParaRPr lang="ru-RU" sz="1800" dirty="0" smtClean="0"/>
                    </a:p>
                    <a:p>
                      <a:pPr algn="ctr"/>
                      <a:endParaRPr lang="ru-RU" sz="1800" dirty="0"/>
                    </a:p>
                  </a:txBody>
                  <a:tcPr/>
                </a:tc>
              </a:tr>
              <a:tr h="6130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И</a:t>
                      </a:r>
                      <a:endParaRPr lang="ru-RU" sz="1800" dirty="0" smtClean="0"/>
                    </a:p>
                    <a:p>
                      <a:pPr algn="ctr"/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80*у = 6400</a:t>
                      </a:r>
                      <a:endParaRPr lang="ru-RU" sz="1800" dirty="0" smtClean="0"/>
                    </a:p>
                    <a:p>
                      <a:pPr algn="ctr"/>
                      <a:endParaRPr lang="ru-RU" sz="1800" dirty="0"/>
                    </a:p>
                  </a:txBody>
                  <a:tcPr/>
                </a:tc>
              </a:tr>
              <a:tr h="6130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К</a:t>
                      </a:r>
                      <a:endParaRPr lang="ru-RU" sz="1800" dirty="0" smtClean="0"/>
                    </a:p>
                    <a:p>
                      <a:pPr algn="ctr"/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а : 6=6000</a:t>
                      </a:r>
                      <a:endParaRPr lang="ru-RU" sz="1800" dirty="0" smtClean="0"/>
                    </a:p>
                    <a:p>
                      <a:pPr algn="ctr"/>
                      <a:endParaRPr lang="ru-RU" sz="1800" dirty="0"/>
                    </a:p>
                  </a:txBody>
                  <a:tcPr/>
                </a:tc>
              </a:tr>
              <a:tr h="6130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П</a:t>
                      </a:r>
                      <a:endParaRPr lang="ru-RU" sz="1800" dirty="0" smtClean="0"/>
                    </a:p>
                    <a:p>
                      <a:pPr algn="ctr"/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в – 400 = 1400</a:t>
                      </a:r>
                      <a:endParaRPr lang="ru-RU" sz="1800" dirty="0" smtClean="0"/>
                    </a:p>
                    <a:p>
                      <a:pPr algn="ctr"/>
                      <a:endParaRPr lang="ru-RU" sz="1800" dirty="0"/>
                    </a:p>
                  </a:txBody>
                  <a:tcPr/>
                </a:tc>
              </a:tr>
              <a:tr h="6130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А</a:t>
                      </a:r>
                      <a:endParaRPr lang="ru-RU" sz="1800" dirty="0" smtClean="0"/>
                    </a:p>
                    <a:p>
                      <a:pPr algn="ctr"/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6800 – с = 200</a:t>
                      </a:r>
                      <a:endParaRPr lang="ru-RU" sz="1800" dirty="0" smtClean="0"/>
                    </a:p>
                    <a:p>
                      <a:pPr algn="ctr"/>
                      <a:endParaRPr lang="ru-RU" sz="1800" dirty="0"/>
                    </a:p>
                  </a:txBody>
                  <a:tcPr/>
                </a:tc>
              </a:tr>
              <a:tr h="11348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Н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О</a:t>
                      </a:r>
                      <a:endParaRPr lang="ru-RU" sz="1800" dirty="0" smtClean="0"/>
                    </a:p>
                    <a:p>
                      <a:pPr algn="ctr"/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7200 : </a:t>
                      </a:r>
                      <a:r>
                        <a:rPr lang="ru-RU" sz="1800" b="1" dirty="0" err="1" smtClean="0"/>
                        <a:t>р</a:t>
                      </a:r>
                      <a:r>
                        <a:rPr lang="ru-RU" sz="1800" b="1" dirty="0" smtClean="0"/>
                        <a:t> = 200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m – 30 = 3</a:t>
                      </a:r>
                      <a:endParaRPr lang="ru-RU" sz="1800" dirty="0" smtClean="0"/>
                    </a:p>
                    <a:p>
                      <a:pPr algn="ctr"/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gov.mari.ru/debzn/news/YearOOPT150x2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852936"/>
            <a:ext cx="432048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gov.mari.ru/debzn/img/201619_god_ekologii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04664"/>
            <a:ext cx="612068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одержимое 14"/>
          <p:cNvSpPr>
            <a:spLocks noGrp="1"/>
          </p:cNvSpPr>
          <p:nvPr>
            <p:ph sz="half" idx="4294967295"/>
          </p:nvPr>
        </p:nvSpPr>
        <p:spPr>
          <a:xfrm>
            <a:off x="4644008" y="1600200"/>
            <a:ext cx="4499992" cy="5257800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 indent="342900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  <a:p>
            <a:pPr indent="342900">
              <a:buNone/>
            </a:pP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Проведение Года ООПТ приурочено к празднованию 100-летия создания первого в России государственного природного заповедника - </a:t>
            </a:r>
            <a:r>
              <a:rPr lang="ru-RU" sz="3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Баргузинского</a:t>
            </a: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indent="342900">
              <a:buNone/>
            </a:pP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Первый в истории России общегосударственный заповедник - </a:t>
            </a:r>
            <a:r>
              <a:rPr lang="ru-RU" sz="3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Баргузинский</a:t>
            </a:r>
            <a:r>
              <a:rPr lang="ru-RU" sz="3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был основан11 января 1917 года на берегу озера Байкал в Республике Бурятия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Заповедные ландшафты с неповторимым миром животных и растений сохраняются человеком в своём первозданном виде. Сегодня заповедник «Большая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Кокшага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с полным правом можно назвать жемчужиной Марийского края.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Ольга\Desktop\162017\озеро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7920879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программа охраны эколог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424936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5" y="2000240"/>
            <a:ext cx="8358245" cy="4572032"/>
          </a:xfrm>
        </p:spPr>
        <p:txBody>
          <a:bodyPr>
            <a:normAutofit fontScale="25000" lnSpcReduction="20000"/>
          </a:bodyPr>
          <a:lstStyle/>
          <a:p>
            <a:pPr fontAlgn="base"/>
            <a:endParaRPr lang="ru-RU" sz="4300" dirty="0" smtClean="0"/>
          </a:p>
          <a:p>
            <a:pPr algn="ctr" fontAlgn="base">
              <a:buNone/>
            </a:pPr>
            <a:r>
              <a:rPr lang="ru-RU" sz="12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400" dirty="0" smtClean="0"/>
          </a:p>
          <a:p>
            <a:pPr fontAlgn="base"/>
            <a:endParaRPr lang="ru-RU" sz="4400" dirty="0" smtClean="0"/>
          </a:p>
          <a:p>
            <a:pPr lvl="0" fontAlgn="base"/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 историю возникновения государственного природного заповедника «Большая Кокшага» на территории Республики Марий Эл, его местоположение, площадь;</a:t>
            </a:r>
          </a:p>
          <a:p>
            <a:pPr lvl="0" fontAlgn="base"/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Выяснить: какие озера находятся на территории заповедника;</a:t>
            </a:r>
          </a:p>
          <a:p>
            <a:pPr lvl="0" fontAlgn="base"/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Познакомиться с животным и растительным миром, редкими растениями;</a:t>
            </a:r>
          </a:p>
          <a:p>
            <a:pPr lvl="0" fontAlgn="base"/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Составить задачи по математике о заповеднике «Большая Кокшага»</a:t>
            </a:r>
          </a:p>
          <a:p>
            <a:pPr lvl="0" fontAlgn="base"/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активную гражданскую позицию, прививать любовь к родному краю и бережное отношение к природе.</a:t>
            </a:r>
          </a:p>
          <a:p>
            <a:pPr fontAlgn="base">
              <a:buNone/>
            </a:pPr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base">
              <a:buNone/>
            </a:pPr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43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282" y="274638"/>
            <a:ext cx="8643998" cy="2082792"/>
          </a:xfrm>
        </p:spPr>
        <p:txBody>
          <a:bodyPr>
            <a:noAutofit/>
          </a:bodyPr>
          <a:lstStyle/>
          <a:p>
            <a:pPr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экологического материала о заповеднике «Большая Кокшага»  и составление на основе этого задач по математике, привлекая внимание к проблемным вопросам, существующим в экологической сфере.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темы: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4316288" cy="49251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Всё меньше остаётся на планете нетронутых человеком земель, лесов, чистой воды, сокращается численность диких животных.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Уникальная система заповедников позволяет сохранить первозданную природу, даёт прибежище диким животным, сберегает красоту растительного мира.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Picture 11" descr="C:\Users\Ольга\Desktop\162017\Фотографии природы — «Большая кокшага», Государственный природный заповедник_files\image.image749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844824"/>
            <a:ext cx="4536504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Математика связана с  экологией</a:t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4353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Частично поисковый;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Классификация собранного материала;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Творческий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6" descr="енергосберигающие технологии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357562"/>
            <a:ext cx="3786214" cy="3236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Ольга\Desktop\162017\Заповедник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643314"/>
            <a:ext cx="300039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Ольга\Desktop\162017\Заповедник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214290"/>
            <a:ext cx="197971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869560" cy="172819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ООПТ - это одна из эффективных форм природоохранной деятельности, позволяющая сохранить биологическое и ландшафтное разнообразие.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защита окружающей среды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8424936" cy="460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92125" y="765175"/>
            <a:ext cx="8651875" cy="1368425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Составить задачи по математике  о заповеднике «Большая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Кокшага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привлекая внимание к проблемным вопросам, существующим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экологической сфере.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388" y="1989138"/>
            <a:ext cx="8964612" cy="486886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Задачи: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Узнать историю возникновения заповедника </a:t>
            </a:r>
          </a:p>
          <a:p>
            <a:pPr lvl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«Большая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Кокшага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на территории Республики Марий Эл, </a:t>
            </a:r>
          </a:p>
          <a:p>
            <a:pPr lvl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его местоположение; 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Познакомиться  с животным  и растительным миром заповедника;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Исследовать учебник математики  5 класс под редакцией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Н.Я.Виленкин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выяснить сколько экологических задач предлагается  для решения обучающимся;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 активную гражданскую позицию, прививать любовь к родному краю и бережное отношение к природе.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4" name="Рисунок 3" descr="C:\Users\Ольга\Desktop\162017\Заповедник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908720"/>
            <a:ext cx="197971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Берегите Землю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179512" y="1268760"/>
            <a:ext cx="4032448" cy="54006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Берегите землю, берегите</a:t>
            </a:r>
          </a:p>
          <a:p>
            <a:pPr>
              <a:buNone/>
            </a:pPr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Жаворонка в голубом зените, </a:t>
            </a:r>
          </a:p>
          <a:p>
            <a:pPr>
              <a:buNone/>
            </a:pPr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Бабочку на листьях повилики, </a:t>
            </a:r>
          </a:p>
          <a:p>
            <a:pPr>
              <a:buNone/>
            </a:pPr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тропинке солнечные блики. </a:t>
            </a:r>
          </a:p>
          <a:p>
            <a:pPr>
              <a:buNone/>
            </a:pPr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камнях играющего краба,</a:t>
            </a:r>
          </a:p>
          <a:p>
            <a:pPr>
              <a:buNone/>
            </a:pPr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 пустыней тень от баобаба, </a:t>
            </a:r>
          </a:p>
          <a:p>
            <a:pPr>
              <a:buNone/>
            </a:pPr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Ястреба, парящего в над полем,</a:t>
            </a:r>
          </a:p>
          <a:p>
            <a:pPr>
              <a:buNone/>
            </a:pPr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Ясный месяц над родным покоем,</a:t>
            </a:r>
          </a:p>
          <a:p>
            <a:pPr>
              <a:buNone/>
            </a:pPr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Ласточку мелькающую в жите,</a:t>
            </a:r>
          </a:p>
          <a:p>
            <a:pPr>
              <a:buNone/>
            </a:pPr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Берегите Землю! Берегите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!!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енергосберигающие технологии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556792"/>
            <a:ext cx="500404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643</Words>
  <Application>Microsoft Office PowerPoint</Application>
  <PresentationFormat>Экран (4:3)</PresentationFormat>
  <Paragraphs>105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 МБОУ «Средняя общеобразовательная школа №13 г.Йошкар – Олы»  Практико – ориентированный проект по теме: «Экология  и математика» </vt:lpstr>
      <vt:lpstr>Презентация PowerPoint</vt:lpstr>
      <vt:lpstr>Презентация PowerPoint</vt:lpstr>
      <vt:lpstr> Цель: Изучение экологического материала о заповеднике «Большая Кокшага»  и составление на основе этого задач по математике, привлекая внимание к проблемным вопросам, существующим в экологической сфере.   </vt:lpstr>
      <vt:lpstr>Актуальность темы:</vt:lpstr>
      <vt:lpstr> Гипотеза: Математика связана с  экологией </vt:lpstr>
      <vt:lpstr>Создание ООПТ - это одна из эффективных форм природоохранной деятельности, позволяющая сохранить биологическое и ландшафтное разнообразие.</vt:lpstr>
      <vt:lpstr>Цель: Составить задачи по математике  о заповеднике «Большая Кокшага», привлекая внимание к проблемным вопросам, существующим в экологической сфере. </vt:lpstr>
      <vt:lpstr>Берегите Землю</vt:lpstr>
      <vt:lpstr>История освоения территорий</vt:lpstr>
      <vt:lpstr>Задача 2</vt:lpstr>
      <vt:lpstr>      Государственный природный заповедник «Большая Кокшага»  -  природоохранное,  научно - исследовательское учреждение, имеющее целью сохранение и изучение естественного хода природных процессов и явлений, генетического фонда растительного и животного мира, отдельных видов и сообществ растений и животных, типичных и уникальных экологических систем.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: Площадь озера Кошеер составляет 5 га.  Сколько квадратных метров?  </vt:lpstr>
      <vt:lpstr>Презентация PowerPoint</vt:lpstr>
      <vt:lpstr>Заповедные ландшафты с неповторимым миром животных и растений сохраняются человеком в своём первозданном виде. Сегодня заповедник «Большая Кокшага» с полным правом можно назвать жемчужиной Марийского края.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Учитель</cp:lastModifiedBy>
  <cp:revision>39</cp:revision>
  <dcterms:created xsi:type="dcterms:W3CDTF">2017-02-11T23:23:39Z</dcterms:created>
  <dcterms:modified xsi:type="dcterms:W3CDTF">2022-12-03T17:02:08Z</dcterms:modified>
</cp:coreProperties>
</file>