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5" r:id="rId5"/>
    <p:sldId id="257" r:id="rId6"/>
    <p:sldId id="258" r:id="rId7"/>
    <p:sldId id="263" r:id="rId8"/>
    <p:sldId id="260" r:id="rId9"/>
    <p:sldId id="261" r:id="rId10"/>
    <p:sldId id="264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92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423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286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12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014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358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04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29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573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947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855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90D5D-17F6-4333-B461-D075ED390D68}" type="datetimeFigureOut">
              <a:rPr lang="ru-RU" smtClean="0"/>
              <a:t>06.02.2019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44E28-5160-4A3F-903D-8E2F3AD8C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222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950" y="365125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От разрядки к новому противостоянию</a:t>
            </a:r>
            <a:br>
              <a:rPr lang="ru-RU" dirty="0" smtClean="0"/>
            </a:br>
            <a:r>
              <a:rPr lang="ru-RU" dirty="0" smtClean="0"/>
              <a:t>(60-70-е гг. ХХ в.)</a:t>
            </a:r>
            <a:endParaRPr lang="ru-RU" dirty="0"/>
          </a:p>
        </p:txBody>
      </p:sp>
      <p:pic>
        <p:nvPicPr>
          <p:cNvPr id="1026" name="Picture 2" descr="https://studfiles.net/html/2706/534/html_QDwPM3m0sA.SbNC/img-qdE7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50" y="1690688"/>
            <a:ext cx="6527253" cy="443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379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s3.ppt4web.ru/images/132108/193388/640/img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115" y="356769"/>
            <a:ext cx="8526413" cy="639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62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cf.ppt-online.org/files/slide/s/sC3Xq4S0WaGZ1AMzFtkvwEy6URbDrPKpYgHch8/slide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670" y="270589"/>
            <a:ext cx="8499107" cy="6366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489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881477/366343f3-eb02-48ce-be1d-b3ae48c41ad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131" y="69302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2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712" y="1481023"/>
            <a:ext cx="5632322" cy="37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134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516769"/>
            <a:ext cx="8908231" cy="6220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45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131" y="286350"/>
            <a:ext cx="8197516" cy="614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207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cf.ppt-online.org/files/slide/s/S7rE6zfDHqXlCwsoPOLe81M2Fub9kdRNyiv5GK/slide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859" y="284069"/>
            <a:ext cx="8776670" cy="657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568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bigslide.ru/images/10/9256/960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731" y="13570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7642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f.ppt-online.org/files/slide/d/DYIvN07BfPwhilcVRn42mrMbOktHopUgdFz3ay/slid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864" y="347621"/>
            <a:ext cx="8863297" cy="6638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507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resent5.com/presentation/2054241_437910648/image-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635" y="856649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207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9bc/00142dfb-5fc2c035/640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994" y="395270"/>
            <a:ext cx="8238379" cy="617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020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observer.materik.ru/pic/podpisanie-dogovora-osv-2-data-6541-lar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485" y="455970"/>
            <a:ext cx="8536039" cy="6402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8313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5</Words>
  <Application>Microsoft Office PowerPoint</Application>
  <PresentationFormat>Широкоэкранный</PresentationFormat>
  <Paragraphs>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От разрядки к новому противостоянию (60-70-е гг. ХХ в.)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разрядки к новому противостоянию (60-70-е гг. ХХ в.)</dc:title>
  <dc:creator>teacher</dc:creator>
  <cp:lastModifiedBy>teacher</cp:lastModifiedBy>
  <cp:revision>6</cp:revision>
  <dcterms:created xsi:type="dcterms:W3CDTF">2019-02-06T07:57:19Z</dcterms:created>
  <dcterms:modified xsi:type="dcterms:W3CDTF">2019-02-06T11:02:55Z</dcterms:modified>
</cp:coreProperties>
</file>