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2E6A4-A91A-40F0-9692-4B1A90BE3C1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3C361-9FC2-4767-BBD1-35E58DF0A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85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 стихотворения</a:t>
            </a:r>
            <a:r>
              <a:rPr lang="ru-RU" baseline="0" dirty="0" smtClean="0"/>
              <a:t> Ю. </a:t>
            </a:r>
            <a:r>
              <a:rPr lang="ru-RU" baseline="0" dirty="0" err="1" smtClean="0"/>
              <a:t>Друниной</a:t>
            </a:r>
            <a:r>
              <a:rPr lang="ru-RU" baseline="0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C361-9FC2-4767-BBD1-35E58DF0AF8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070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 стихотворения Ю. </a:t>
            </a:r>
            <a:r>
              <a:rPr lang="ru-RU" dirty="0" err="1" smtClean="0"/>
              <a:t>Друниной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C361-9FC2-4767-BBD1-35E58DF0AF8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692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 выступления И.В. Сталина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C361-9FC2-4767-BBD1-35E58DF0AF8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5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Только после проведения торжественного собрания 6 ноября около 23 часов командующий парадом сообщил командирам об участии в параде на Красной площади.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C361-9FC2-4767-BBD1-35E58DF0AF8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858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 стихотворения Н. Старшинова.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C361-9FC2-4767-BBD1-35E58DF0AF8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728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Из стихотворения </a:t>
            </a:r>
            <a:r>
              <a:rPr lang="ru-RU" dirty="0" err="1" smtClean="0"/>
              <a:t>Ю.Друниной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3C361-9FC2-4767-BBD1-35E58DF0AF8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610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3600400" cy="216024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День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воинской славы 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России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4221088"/>
            <a:ext cx="3262065" cy="1482410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chemeClr val="tx1"/>
                </a:solidFill>
              </a:rPr>
              <a:t>В 2022 году мы отмечаем 81-летие Парада на Красной площади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2" r="16122"/>
          <a:stretch>
            <a:fillRect/>
          </a:stretch>
        </p:blipFill>
        <p:spPr>
          <a:xfrm>
            <a:off x="4139951" y="1556792"/>
            <a:ext cx="4510319" cy="3744416"/>
          </a:xfrm>
        </p:spPr>
      </p:pic>
    </p:spTree>
    <p:extLst>
      <p:ext uri="{BB962C8B-B14F-4D97-AF65-F5344CB8AC3E}">
        <p14:creationId xmlns:p14="http://schemas.microsoft.com/office/powerpoint/2010/main" val="3318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764704"/>
            <a:ext cx="5186442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372168"/>
            <a:ext cx="7694240" cy="1143000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«…Была Москва пургой заметена,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У Мавзолея ели коченели,..»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47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143" y="2674938"/>
            <a:ext cx="5271651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372168"/>
            <a:ext cx="7334201" cy="1143000"/>
          </a:xfrm>
        </p:spPr>
        <p:txBody>
          <a:bodyPr/>
          <a:lstStyle/>
          <a:p>
            <a:r>
              <a:rPr lang="ru-RU" sz="2800" dirty="0" smtClean="0"/>
              <a:t>«…И шла по Красной площади Война –</a:t>
            </a:r>
            <a:br>
              <a:rPr lang="ru-RU" sz="2800" dirty="0" smtClean="0"/>
            </a:br>
            <a:r>
              <a:rPr lang="ru-RU" sz="2800" dirty="0" smtClean="0"/>
              <a:t>Усталая, в простреленной шинели.»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4811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620688"/>
            <a:ext cx="3977152" cy="29030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789040"/>
            <a:ext cx="7766248" cy="2592288"/>
          </a:xfrm>
        </p:spPr>
        <p:txBody>
          <a:bodyPr/>
          <a:lstStyle/>
          <a:p>
            <a:pPr algn="just"/>
            <a:r>
              <a:rPr lang="ru-RU" sz="2400" dirty="0" smtClean="0"/>
              <a:t>«</a:t>
            </a:r>
            <a:r>
              <a:rPr lang="ru-RU" sz="2400" dirty="0" smtClean="0">
                <a:solidFill>
                  <a:schemeClr val="tx1"/>
                </a:solidFill>
              </a:rPr>
              <a:t>Товарищи красноармейцы и краснофлотцы, командиры и политработники, партизаны и партизанки! На вас смотрит весь мир, как на силу, способную уничтожить грабительские полчища немецких захватчиков…Война, которую вы ведёте, есть война освободительная, война справедливая…»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24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980728"/>
            <a:ext cx="4482110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25144"/>
            <a:ext cx="8136903" cy="1577112"/>
          </a:xfrm>
        </p:spPr>
        <p:txBody>
          <a:bodyPr/>
          <a:lstStyle/>
          <a:p>
            <a:pPr algn="ctr"/>
            <a:r>
              <a:rPr lang="ru-RU" sz="3000" dirty="0" smtClean="0">
                <a:solidFill>
                  <a:schemeClr val="tx1"/>
                </a:solidFill>
              </a:rPr>
              <a:t>Подготовка парада проходила в особой секретности, ведь буквально в 70 км от Москвы шли ожесточённые бои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4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094" y="2762250"/>
            <a:ext cx="5619750" cy="3276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54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692696"/>
            <a:ext cx="5426222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372168"/>
            <a:ext cx="8064895" cy="2009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«А над Москвой – день небывалый,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Светом пронизанный, голубой…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Идут к Белорусскому вокзалу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От Мавзолея – с парада – в бой!»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14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4664"/>
            <a:ext cx="5794858" cy="34750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77072"/>
            <a:ext cx="792088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Парад защитников Москвы 7 ноября 1941 года стал символом непоколебимой воли народа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к победе в самой жестокой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и кровопролитной войне ХХ века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2600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764704"/>
            <a:ext cx="3923239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372168"/>
            <a:ext cx="8496944" cy="164912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«Кто может победить такой народ?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Не забывайте сорок первый год!»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77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908720"/>
            <a:ext cx="4738524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372168"/>
            <a:ext cx="7848871" cy="1577112"/>
          </a:xfrm>
        </p:spPr>
        <p:txBody>
          <a:bodyPr/>
          <a:lstStyle/>
          <a:p>
            <a:r>
              <a:rPr lang="ru-RU" sz="3200" b="0" dirty="0" smtClean="0">
                <a:solidFill>
                  <a:schemeClr val="tx1"/>
                </a:solidFill>
              </a:rPr>
              <a:t>К.Ф. </a:t>
            </a:r>
            <a:r>
              <a:rPr lang="ru-RU" sz="3200" b="0" dirty="0" err="1" smtClean="0">
                <a:solidFill>
                  <a:schemeClr val="tx1"/>
                </a:solidFill>
              </a:rPr>
              <a:t>Юон</a:t>
            </a:r>
            <a:r>
              <a:rPr lang="ru-RU" sz="3200" b="0" dirty="0" smtClean="0">
                <a:solidFill>
                  <a:schemeClr val="tx1"/>
                </a:solidFill>
              </a:rPr>
              <a:t> </a:t>
            </a:r>
            <a:r>
              <a:rPr lang="ru-RU" sz="3200" b="0" dirty="0" smtClean="0">
                <a:solidFill>
                  <a:schemeClr val="tx1"/>
                </a:solidFill>
                <a:effectLst/>
              </a:rPr>
              <a:t>«</a:t>
            </a:r>
            <a:r>
              <a:rPr lang="ru-RU" sz="3200" b="0" dirty="0">
                <a:solidFill>
                  <a:schemeClr val="tx1"/>
                </a:solidFill>
                <a:effectLst/>
              </a:rPr>
              <a:t>Парад на </a:t>
            </a:r>
            <a:r>
              <a:rPr lang="ru-RU" sz="3200" b="0" dirty="0" smtClean="0">
                <a:solidFill>
                  <a:schemeClr val="tx1"/>
                </a:solidFill>
                <a:effectLst/>
              </a:rPr>
              <a:t>Красной площади в </a:t>
            </a:r>
            <a:r>
              <a:rPr lang="ru-RU" sz="3200" b="0" dirty="0">
                <a:solidFill>
                  <a:schemeClr val="tx1"/>
                </a:solidFill>
                <a:effectLst/>
              </a:rPr>
              <a:t>Москве 7 ноября 1941 года»</a:t>
            </a:r>
            <a:endParaRPr lang="ru-RU" sz="3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20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614" y="2674938"/>
            <a:ext cx="4496710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С.М. Будённый принимает парад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86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65" y="980728"/>
            <a:ext cx="8856984" cy="518457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chemeClr val="tx1"/>
                </a:solidFill>
              </a:rPr>
              <a:t>Как проходил парад.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7 ноября 1941 года в 8.00 Маршал Советского Союза С.М. Будённый принимал парад.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/>
              <a:t>Рапорт командующего парадом П.А Артемьева.</a:t>
            </a:r>
            <a:br>
              <a:rPr lang="ru-RU" sz="2800" dirty="0" smtClean="0"/>
            </a:br>
            <a:r>
              <a:rPr lang="ru-RU" sz="2800" dirty="0" smtClean="0"/>
              <a:t>Объезд и воинское приветствие войск.</a:t>
            </a:r>
            <a:br>
              <a:rPr lang="ru-RU" sz="2800" dirty="0" smtClean="0"/>
            </a:br>
            <a:r>
              <a:rPr lang="ru-RU" sz="2800" dirty="0" smtClean="0"/>
              <a:t>Обращение Верховного главнокомандующего И.В. Сталина.</a:t>
            </a:r>
            <a:br>
              <a:rPr lang="ru-RU" sz="2800" dirty="0" smtClean="0"/>
            </a:br>
            <a:r>
              <a:rPr lang="ru-RU" sz="2800" dirty="0" smtClean="0"/>
              <a:t>Торжественный марш войск.</a:t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1422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409" y="2674938"/>
            <a:ext cx="5279120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758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57606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69 батальонов пехоты,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6 сабельных и 1 </a:t>
            </a:r>
            <a:r>
              <a:rPr lang="ru-RU" sz="2800" dirty="0" err="1" smtClean="0">
                <a:solidFill>
                  <a:schemeClr val="tx1"/>
                </a:solidFill>
              </a:rPr>
              <a:t>тачаночный</a:t>
            </a:r>
            <a:r>
              <a:rPr lang="ru-RU" sz="2800" dirty="0" smtClean="0">
                <a:solidFill>
                  <a:schemeClr val="tx1"/>
                </a:solidFill>
              </a:rPr>
              <a:t> эскадроны,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5 пулемётных батальонов,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20 батальонов ополченцев.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Вооружение и техника были представлены: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296 пулемётами,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18 миномётами,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12 зенитными пулемётами,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/>
              <a:t>12 </a:t>
            </a:r>
            <a:r>
              <a:rPr lang="ru-RU" sz="2800" dirty="0" smtClean="0">
                <a:solidFill>
                  <a:schemeClr val="tx1"/>
                </a:solidFill>
              </a:rPr>
              <a:t>малокалиберными и 128 орудиями средней и большой мощности,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160 танками.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42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124744"/>
            <a:ext cx="5186442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3" y="4372168"/>
            <a:ext cx="7920880" cy="2009160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Всего в параде участвовало 28 467 человек.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89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412776"/>
            <a:ext cx="4595505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019071" cy="1143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468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021" y="2674938"/>
            <a:ext cx="5587896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</a:rPr>
              <a:t>В тот день шёл сильный снег…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30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4406</TotalTime>
  <Words>209</Words>
  <Application>Microsoft Office PowerPoint</Application>
  <PresentationFormat>Экран (4:3)</PresentationFormat>
  <Paragraphs>28</Paragraphs>
  <Slides>17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День  воинской славы  России</vt:lpstr>
      <vt:lpstr>К.Ф. Юон «Парад на Красной площади в Москве 7 ноября 1941 года»</vt:lpstr>
      <vt:lpstr>С.М. Будённый принимает парад</vt:lpstr>
      <vt:lpstr>Как проходил парад. 7 ноября 1941 года в 8.00 Маршал Советского Союза С.М. Будённый принимал парад. Рапорт командующего парадом П.А Артемьева. Объезд и воинское приветствие войск. Обращение Верховного главнокомандующего И.В. Сталина. Торжественный марш войск. </vt:lpstr>
      <vt:lpstr>Презентация PowerPoint</vt:lpstr>
      <vt:lpstr>69 батальонов пехоты, 6 сабельных и 1 тачаночный эскадроны, 5 пулемётных батальонов, 20 батальонов ополченцев.  Вооружение и техника были представлены: 296 пулемётами, 18 миномётами, 12 зенитными пулемётами, 12 малокалиберными и 128 орудиями средней и большой мощности, 160 танками.  </vt:lpstr>
      <vt:lpstr>Всего в параде участвовало 28 467 человек.</vt:lpstr>
      <vt:lpstr>Презентация PowerPoint</vt:lpstr>
      <vt:lpstr>В тот день шёл сильный снег…</vt:lpstr>
      <vt:lpstr>«…Была Москва пургой заметена, У Мавзолея ели коченели,..»</vt:lpstr>
      <vt:lpstr>«…И шла по Красной площади Война – Усталая, в простреленной шинели.» </vt:lpstr>
      <vt:lpstr>«Товарищи красноармейцы и краснофлотцы, командиры и политработники, партизаны и партизанки! На вас смотрит весь мир, как на силу, способную уничтожить грабительские полчища немецких захватчиков…Война, которую вы ведёте, есть война освободительная, война справедливая…»</vt:lpstr>
      <vt:lpstr>Подготовка парада проходила в особой секретности, ведь буквально в 70 км от Москвы шли ожесточённые бои.</vt:lpstr>
      <vt:lpstr>Презентация PowerPoint</vt:lpstr>
      <vt:lpstr>«А над Москвой – день небывалый, Светом пронизанный, голубой… Идут к Белорусскому вокзалу От Мавзолея – с парада – в бой!»</vt:lpstr>
      <vt:lpstr>Парад защитников Москвы 7 ноября 1941 года стал символом непоколебимой воли народа  к победе в самой жестокой  и кровопролитной войне ХХ века.</vt:lpstr>
      <vt:lpstr>«Кто может победить такой народ? Не забывайте сорок первый год!»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 воинской славы  России</dc:title>
  <dc:creator>Жанна</dc:creator>
  <cp:lastModifiedBy>виталк</cp:lastModifiedBy>
  <cp:revision>13</cp:revision>
  <dcterms:created xsi:type="dcterms:W3CDTF">2016-11-06T21:45:32Z</dcterms:created>
  <dcterms:modified xsi:type="dcterms:W3CDTF">2022-12-09T09:01:08Z</dcterms:modified>
</cp:coreProperties>
</file>