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80" r:id="rId4"/>
    <p:sldId id="261" r:id="rId5"/>
    <p:sldId id="277" r:id="rId6"/>
    <p:sldId id="265" r:id="rId7"/>
    <p:sldId id="266" r:id="rId8"/>
    <p:sldId id="267" r:id="rId9"/>
    <p:sldId id="279" r:id="rId10"/>
    <p:sldId id="268" r:id="rId11"/>
    <p:sldId id="269" r:id="rId12"/>
    <p:sldId id="270" r:id="rId13"/>
    <p:sldId id="272" r:id="rId14"/>
    <p:sldId id="281" r:id="rId15"/>
    <p:sldId id="273" r:id="rId16"/>
    <p:sldId id="274" r:id="rId17"/>
    <p:sldId id="275" r:id="rId18"/>
    <p:sldId id="276" r:id="rId19"/>
    <p:sldId id="278" r:id="rId20"/>
    <p:sldId id="26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136B"/>
    <a:srgbClr val="8B1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2639" autoAdjust="0"/>
  </p:normalViewPr>
  <p:slideViewPr>
    <p:cSldViewPr>
      <p:cViewPr varScale="1">
        <p:scale>
          <a:sx n="67" d="100"/>
          <a:sy n="67" d="100"/>
        </p:scale>
        <p:origin x="1476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image" Target="../media/image12.jpg"/><Relationship Id="rId4" Type="http://schemas.openxmlformats.org/officeDocument/2006/relationships/image" Target="../media/image15.jp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image" Target="../media/image12.jpg"/><Relationship Id="rId4" Type="http://schemas.openxmlformats.org/officeDocument/2006/relationships/image" Target="../media/image1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F9BB72-4F31-4B5E-B9BA-0C671C884C26}" type="doc">
      <dgm:prSet loTypeId="urn:microsoft.com/office/officeart/2005/8/layout/chevron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1BE3B189-9E90-4C00-9A67-009F635DB5E0}">
      <dgm:prSet phldrT="[Текст]" custT="1"/>
      <dgm:spPr>
        <a:solidFill>
          <a:schemeClr val="accent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2400" b="1" dirty="0">
              <a:solidFill>
                <a:schemeClr val="accent1">
                  <a:lumMod val="50000"/>
                </a:schemeClr>
              </a:solidFill>
            </a:rPr>
            <a:t>Развивать мелкую моторику</a:t>
          </a:r>
        </a:p>
      </dgm:t>
    </dgm:pt>
    <dgm:pt modelId="{3B35E955-A421-40AA-BEC7-D8C8A488843A}" type="parTrans" cxnId="{68B03455-4F0C-4CF4-B08D-A49926895098}">
      <dgm:prSet/>
      <dgm:spPr/>
      <dgm:t>
        <a:bodyPr/>
        <a:lstStyle/>
        <a:p>
          <a:endParaRPr lang="ru-RU"/>
        </a:p>
      </dgm:t>
    </dgm:pt>
    <dgm:pt modelId="{A0E980C7-42EB-436C-8457-E19DDC166D1C}" type="sibTrans" cxnId="{68B03455-4F0C-4CF4-B08D-A49926895098}">
      <dgm:prSet/>
      <dgm:spPr/>
      <dgm:t>
        <a:bodyPr/>
        <a:lstStyle/>
        <a:p>
          <a:endParaRPr lang="ru-RU"/>
        </a:p>
      </dgm:t>
    </dgm:pt>
    <dgm:pt modelId="{A5A418F8-C429-484C-9381-97263B1042B3}">
      <dgm:prSet phldrT="[Текст]"/>
      <dgm:spPr/>
      <dgm:t>
        <a:bodyPr/>
        <a:lstStyle/>
        <a:p>
          <a:endParaRPr lang="ru-RU" dirty="0"/>
        </a:p>
      </dgm:t>
    </dgm:pt>
    <dgm:pt modelId="{88461CAE-1153-48B7-8910-B9E0206572D4}" type="parTrans" cxnId="{016A93C9-28D2-4482-8B74-C387CC000A5F}">
      <dgm:prSet/>
      <dgm:spPr/>
      <dgm:t>
        <a:bodyPr/>
        <a:lstStyle/>
        <a:p>
          <a:endParaRPr lang="ru-RU"/>
        </a:p>
      </dgm:t>
    </dgm:pt>
    <dgm:pt modelId="{90AEA3E4-5B5B-42F2-BFA8-0017F6C30CB8}" type="sibTrans" cxnId="{016A93C9-28D2-4482-8B74-C387CC000A5F}">
      <dgm:prSet/>
      <dgm:spPr/>
      <dgm:t>
        <a:bodyPr/>
        <a:lstStyle/>
        <a:p>
          <a:endParaRPr lang="ru-RU"/>
        </a:p>
      </dgm:t>
    </dgm:pt>
    <dgm:pt modelId="{66E65C55-3A62-4A4C-97E2-41A17E77B803}">
      <dgm:prSet phldrT="[Текст]" custT="1"/>
      <dgm:spPr>
        <a:solidFill>
          <a:schemeClr val="accent6">
            <a:lumMod val="75000"/>
            <a:alpha val="90000"/>
          </a:schemeClr>
        </a:solidFill>
      </dgm:spPr>
      <dgm:t>
        <a:bodyPr/>
        <a:lstStyle/>
        <a:p>
          <a:r>
            <a:rPr lang="ru-RU" sz="2000" b="1" dirty="0">
              <a:solidFill>
                <a:schemeClr val="accent1">
                  <a:lumMod val="50000"/>
                </a:schemeClr>
              </a:solidFill>
            </a:rPr>
            <a:t>Способствуют активизации у детей концентрации внимания, памяти, мышления</a:t>
          </a:r>
        </a:p>
      </dgm:t>
    </dgm:pt>
    <dgm:pt modelId="{44F6338A-B5A1-4BC1-AB6A-DF1010E07367}" type="parTrans" cxnId="{C6BDD984-2239-4357-A149-688A70B694E3}">
      <dgm:prSet/>
      <dgm:spPr/>
      <dgm:t>
        <a:bodyPr/>
        <a:lstStyle/>
        <a:p>
          <a:endParaRPr lang="ru-RU"/>
        </a:p>
      </dgm:t>
    </dgm:pt>
    <dgm:pt modelId="{45D46B53-E63A-45F3-A951-864D158A989E}" type="sibTrans" cxnId="{C6BDD984-2239-4357-A149-688A70B694E3}">
      <dgm:prSet/>
      <dgm:spPr/>
      <dgm:t>
        <a:bodyPr/>
        <a:lstStyle/>
        <a:p>
          <a:endParaRPr lang="ru-RU"/>
        </a:p>
      </dgm:t>
    </dgm:pt>
    <dgm:pt modelId="{110D519E-7161-469B-832A-2CB8377A2695}">
      <dgm:prSet phldrT="[Текст]"/>
      <dgm:spPr/>
      <dgm:t>
        <a:bodyPr/>
        <a:lstStyle/>
        <a:p>
          <a:endParaRPr lang="ru-RU" dirty="0"/>
        </a:p>
      </dgm:t>
    </dgm:pt>
    <dgm:pt modelId="{06C026D3-E3E5-4982-8AF0-2BB0F237E852}" type="sibTrans" cxnId="{D00C3B5D-C9A8-4FDD-AAE2-53F1C78DC6B5}">
      <dgm:prSet/>
      <dgm:spPr/>
      <dgm:t>
        <a:bodyPr/>
        <a:lstStyle/>
        <a:p>
          <a:endParaRPr lang="ru-RU"/>
        </a:p>
      </dgm:t>
    </dgm:pt>
    <dgm:pt modelId="{AE1DA02C-1542-42A1-8FFC-4A1520E44039}" type="parTrans" cxnId="{D00C3B5D-C9A8-4FDD-AAE2-53F1C78DC6B5}">
      <dgm:prSet/>
      <dgm:spPr/>
      <dgm:t>
        <a:bodyPr/>
        <a:lstStyle/>
        <a:p>
          <a:endParaRPr lang="ru-RU"/>
        </a:p>
      </dgm:t>
    </dgm:pt>
    <dgm:pt modelId="{6C66FE48-A345-4578-8BB3-2EA26BD084E8}">
      <dgm:prSet/>
      <dgm:spPr/>
      <dgm:t>
        <a:bodyPr/>
        <a:lstStyle/>
        <a:p>
          <a:endParaRPr lang="ru-RU"/>
        </a:p>
      </dgm:t>
    </dgm:pt>
    <dgm:pt modelId="{6A911235-9547-4E6A-9090-E8356A9C956D}" type="parTrans" cxnId="{DD6A5F02-8A41-461D-A80C-BD198836BB79}">
      <dgm:prSet/>
      <dgm:spPr/>
      <dgm:t>
        <a:bodyPr/>
        <a:lstStyle/>
        <a:p>
          <a:endParaRPr lang="ru-RU"/>
        </a:p>
      </dgm:t>
    </dgm:pt>
    <dgm:pt modelId="{47C53752-9A52-4783-9F6F-EBB507DFD108}" type="sibTrans" cxnId="{DD6A5F02-8A41-461D-A80C-BD198836BB79}">
      <dgm:prSet/>
      <dgm:spPr/>
      <dgm:t>
        <a:bodyPr/>
        <a:lstStyle/>
        <a:p>
          <a:endParaRPr lang="ru-RU"/>
        </a:p>
      </dgm:t>
    </dgm:pt>
    <dgm:pt modelId="{B0D5E464-B30A-45DB-A100-B1AD2BFB933D}">
      <dgm:prSet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2000" b="1" dirty="0">
              <a:solidFill>
                <a:schemeClr val="accent1">
                  <a:lumMod val="50000"/>
                </a:schemeClr>
              </a:solidFill>
            </a:rPr>
            <a:t>Расширяют словарный запас и кругозор детей, увеличивают речевую активность, формируют навыки правильной речи</a:t>
          </a:r>
        </a:p>
      </dgm:t>
    </dgm:pt>
    <dgm:pt modelId="{5372B9F0-9AF1-4D3C-B2F3-DAA89B58D2C6}" type="parTrans" cxnId="{99EF7678-9CB5-4A65-9CAA-D42354D84793}">
      <dgm:prSet/>
      <dgm:spPr/>
      <dgm:t>
        <a:bodyPr/>
        <a:lstStyle/>
        <a:p>
          <a:endParaRPr lang="ru-RU"/>
        </a:p>
      </dgm:t>
    </dgm:pt>
    <dgm:pt modelId="{E6F795C9-384D-4989-A497-00799A8E800A}" type="sibTrans" cxnId="{99EF7678-9CB5-4A65-9CAA-D42354D84793}">
      <dgm:prSet/>
      <dgm:spPr/>
      <dgm:t>
        <a:bodyPr/>
        <a:lstStyle/>
        <a:p>
          <a:endParaRPr lang="ru-RU"/>
        </a:p>
      </dgm:t>
    </dgm:pt>
    <dgm:pt modelId="{15E40E9C-5E28-41E6-AE09-73505469E01B}">
      <dgm:prSet phldrT="[Текст]" custT="1"/>
      <dgm:spPr/>
      <dgm:t>
        <a:bodyPr/>
        <a:lstStyle/>
        <a:p>
          <a:endParaRPr lang="ru-RU" sz="2000" b="1" dirty="0">
            <a:solidFill>
              <a:schemeClr val="accent1">
                <a:lumMod val="50000"/>
              </a:schemeClr>
            </a:solidFill>
          </a:endParaRPr>
        </a:p>
      </dgm:t>
    </dgm:pt>
    <dgm:pt modelId="{D73A400A-361C-45D8-A645-319116E903DE}" type="sibTrans" cxnId="{8EF44F37-F33C-49E1-9428-9F09E61BFC15}">
      <dgm:prSet/>
      <dgm:spPr/>
      <dgm:t>
        <a:bodyPr/>
        <a:lstStyle/>
        <a:p>
          <a:endParaRPr lang="ru-RU"/>
        </a:p>
      </dgm:t>
    </dgm:pt>
    <dgm:pt modelId="{AF073E5A-DD71-4C19-A995-D4D9C13D8BF3}" type="parTrans" cxnId="{8EF44F37-F33C-49E1-9428-9F09E61BFC15}">
      <dgm:prSet/>
      <dgm:spPr/>
      <dgm:t>
        <a:bodyPr/>
        <a:lstStyle/>
        <a:p>
          <a:endParaRPr lang="ru-RU"/>
        </a:p>
      </dgm:t>
    </dgm:pt>
    <dgm:pt modelId="{425C4B83-DD96-4C34-9F89-63E2A76EA58B}">
      <dgm:prSet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ru-RU" b="1" dirty="0">
              <a:solidFill>
                <a:schemeClr val="accent1">
                  <a:lumMod val="50000"/>
                </a:schemeClr>
              </a:solidFill>
            </a:rPr>
            <a:t>Развивать фонематические процессы</a:t>
          </a:r>
          <a:endParaRPr lang="ru-RU" dirty="0"/>
        </a:p>
      </dgm:t>
    </dgm:pt>
    <dgm:pt modelId="{E3457616-FC83-4E38-9607-5AC954F36CF3}" type="parTrans" cxnId="{E854E204-E56E-49B2-BC20-86E5769926FA}">
      <dgm:prSet/>
      <dgm:spPr/>
      <dgm:t>
        <a:bodyPr/>
        <a:lstStyle/>
        <a:p>
          <a:endParaRPr lang="ru-RU"/>
        </a:p>
      </dgm:t>
    </dgm:pt>
    <dgm:pt modelId="{A5644086-AA10-4851-BD01-5A34A6382ECD}" type="sibTrans" cxnId="{E854E204-E56E-49B2-BC20-86E5769926FA}">
      <dgm:prSet/>
      <dgm:spPr/>
      <dgm:t>
        <a:bodyPr/>
        <a:lstStyle/>
        <a:p>
          <a:endParaRPr lang="ru-RU"/>
        </a:p>
      </dgm:t>
    </dgm:pt>
    <dgm:pt modelId="{85AA484E-302F-4965-ADAB-83D6FE16A99F}" type="pres">
      <dgm:prSet presAssocID="{97F9BB72-4F31-4B5E-B9BA-0C671C884C26}" presName="linearFlow" presStyleCnt="0">
        <dgm:presLayoutVars>
          <dgm:dir/>
          <dgm:animLvl val="lvl"/>
          <dgm:resizeHandles val="exact"/>
        </dgm:presLayoutVars>
      </dgm:prSet>
      <dgm:spPr/>
    </dgm:pt>
    <dgm:pt modelId="{664F94D7-784B-4092-A836-0D125D1EDFF2}" type="pres">
      <dgm:prSet presAssocID="{15E40E9C-5E28-41E6-AE09-73505469E01B}" presName="composite" presStyleCnt="0"/>
      <dgm:spPr/>
    </dgm:pt>
    <dgm:pt modelId="{F03FD42D-9E85-4D52-A1B1-D8778A5D6696}" type="pres">
      <dgm:prSet presAssocID="{15E40E9C-5E28-41E6-AE09-73505469E01B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E9F42FFB-7DFF-4F53-A325-025C2B5313AA}" type="pres">
      <dgm:prSet presAssocID="{15E40E9C-5E28-41E6-AE09-73505469E01B}" presName="descendantText" presStyleLbl="alignAcc1" presStyleIdx="0" presStyleCnt="4">
        <dgm:presLayoutVars>
          <dgm:bulletEnabled val="1"/>
        </dgm:presLayoutVars>
      </dgm:prSet>
      <dgm:spPr/>
    </dgm:pt>
    <dgm:pt modelId="{331FA3E3-EB58-41A7-9F12-DA6C57BDD9B6}" type="pres">
      <dgm:prSet presAssocID="{D73A400A-361C-45D8-A645-319116E903DE}" presName="sp" presStyleCnt="0"/>
      <dgm:spPr/>
    </dgm:pt>
    <dgm:pt modelId="{2DD5CAB6-FC05-428C-8EA0-6AC4661DDCB5}" type="pres">
      <dgm:prSet presAssocID="{110D519E-7161-469B-832A-2CB8377A2695}" presName="composite" presStyleCnt="0"/>
      <dgm:spPr/>
    </dgm:pt>
    <dgm:pt modelId="{A8998066-4768-40ED-8EAB-C5780C16EAEC}" type="pres">
      <dgm:prSet presAssocID="{110D519E-7161-469B-832A-2CB8377A2695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F586B243-F02A-44F8-B427-AE184801B74F}" type="pres">
      <dgm:prSet presAssocID="{110D519E-7161-469B-832A-2CB8377A2695}" presName="descendantText" presStyleLbl="alignAcc1" presStyleIdx="1" presStyleCnt="4">
        <dgm:presLayoutVars>
          <dgm:bulletEnabled val="1"/>
        </dgm:presLayoutVars>
      </dgm:prSet>
      <dgm:spPr/>
    </dgm:pt>
    <dgm:pt modelId="{AF5887E4-7380-4C6A-8BF8-496FCD29ADE2}" type="pres">
      <dgm:prSet presAssocID="{06C026D3-E3E5-4982-8AF0-2BB0F237E852}" presName="sp" presStyleCnt="0"/>
      <dgm:spPr/>
    </dgm:pt>
    <dgm:pt modelId="{CFA4D20B-C448-42E6-B0BC-BE969CA11DCA}" type="pres">
      <dgm:prSet presAssocID="{6C66FE48-A345-4578-8BB3-2EA26BD084E8}" presName="composite" presStyleCnt="0"/>
      <dgm:spPr/>
    </dgm:pt>
    <dgm:pt modelId="{98EF0950-73D1-411A-B26C-24FD5DFCB4E7}" type="pres">
      <dgm:prSet presAssocID="{6C66FE48-A345-4578-8BB3-2EA26BD084E8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142135A5-FDA6-47A1-A3FD-F7A9DB6066AF}" type="pres">
      <dgm:prSet presAssocID="{6C66FE48-A345-4578-8BB3-2EA26BD084E8}" presName="descendantText" presStyleLbl="alignAcc1" presStyleIdx="2" presStyleCnt="4" custScaleY="154991">
        <dgm:presLayoutVars>
          <dgm:bulletEnabled val="1"/>
        </dgm:presLayoutVars>
      </dgm:prSet>
      <dgm:spPr/>
    </dgm:pt>
    <dgm:pt modelId="{E65AF79E-7D53-475C-B373-F595DF835AF7}" type="pres">
      <dgm:prSet presAssocID="{47C53752-9A52-4783-9F6F-EBB507DFD108}" presName="sp" presStyleCnt="0"/>
      <dgm:spPr/>
    </dgm:pt>
    <dgm:pt modelId="{BF2466E3-84A4-4B5E-A107-5B28682CF922}" type="pres">
      <dgm:prSet presAssocID="{A5A418F8-C429-484C-9381-97263B1042B3}" presName="composite" presStyleCnt="0"/>
      <dgm:spPr/>
    </dgm:pt>
    <dgm:pt modelId="{6E342822-7356-45AE-B5B4-A9B58528E282}" type="pres">
      <dgm:prSet presAssocID="{A5A418F8-C429-484C-9381-97263B1042B3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D6ACC04B-3B66-47E9-BBAB-7BBAD42BDF5E}" type="pres">
      <dgm:prSet presAssocID="{A5A418F8-C429-484C-9381-97263B1042B3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DD6A5F02-8A41-461D-A80C-BD198836BB79}" srcId="{97F9BB72-4F31-4B5E-B9BA-0C671C884C26}" destId="{6C66FE48-A345-4578-8BB3-2EA26BD084E8}" srcOrd="2" destOrd="0" parTransId="{6A911235-9547-4E6A-9090-E8356A9C956D}" sibTransId="{47C53752-9A52-4783-9F6F-EBB507DFD108}"/>
    <dgm:cxn modelId="{E854E204-E56E-49B2-BC20-86E5769926FA}" srcId="{15E40E9C-5E28-41E6-AE09-73505469E01B}" destId="{425C4B83-DD96-4C34-9F89-63E2A76EA58B}" srcOrd="0" destOrd="0" parTransId="{E3457616-FC83-4E38-9607-5AC954F36CF3}" sibTransId="{A5644086-AA10-4851-BD01-5A34A6382ECD}"/>
    <dgm:cxn modelId="{BF249E28-28E9-4C7F-838D-08C3BCE6AF1D}" type="presOf" srcId="{15E40E9C-5E28-41E6-AE09-73505469E01B}" destId="{F03FD42D-9E85-4D52-A1B1-D8778A5D6696}" srcOrd="0" destOrd="0" presId="urn:microsoft.com/office/officeart/2005/8/layout/chevron2"/>
    <dgm:cxn modelId="{1B2DE130-427D-4F36-81FA-087052EF5DC9}" type="presOf" srcId="{425C4B83-DD96-4C34-9F89-63E2A76EA58B}" destId="{E9F42FFB-7DFF-4F53-A325-025C2B5313AA}" srcOrd="0" destOrd="0" presId="urn:microsoft.com/office/officeart/2005/8/layout/chevron2"/>
    <dgm:cxn modelId="{8EF44F37-F33C-49E1-9428-9F09E61BFC15}" srcId="{97F9BB72-4F31-4B5E-B9BA-0C671C884C26}" destId="{15E40E9C-5E28-41E6-AE09-73505469E01B}" srcOrd="0" destOrd="0" parTransId="{AF073E5A-DD71-4C19-A995-D4D9C13D8BF3}" sibTransId="{D73A400A-361C-45D8-A645-319116E903DE}"/>
    <dgm:cxn modelId="{74E39C38-6498-41F7-AD3C-63998C1BF48D}" type="presOf" srcId="{66E65C55-3A62-4A4C-97E2-41A17E77B803}" destId="{D6ACC04B-3B66-47E9-BBAB-7BBAD42BDF5E}" srcOrd="0" destOrd="0" presId="urn:microsoft.com/office/officeart/2005/8/layout/chevron2"/>
    <dgm:cxn modelId="{D00C3B5D-C9A8-4FDD-AAE2-53F1C78DC6B5}" srcId="{97F9BB72-4F31-4B5E-B9BA-0C671C884C26}" destId="{110D519E-7161-469B-832A-2CB8377A2695}" srcOrd="1" destOrd="0" parTransId="{AE1DA02C-1542-42A1-8FFC-4A1520E44039}" sibTransId="{06C026D3-E3E5-4982-8AF0-2BB0F237E852}"/>
    <dgm:cxn modelId="{CE3FFB5F-B7D9-45D0-83D0-560FEC085719}" type="presOf" srcId="{A5A418F8-C429-484C-9381-97263B1042B3}" destId="{6E342822-7356-45AE-B5B4-A9B58528E282}" srcOrd="0" destOrd="0" presId="urn:microsoft.com/office/officeart/2005/8/layout/chevron2"/>
    <dgm:cxn modelId="{1F666662-2F53-4018-8433-22E7FA73FF82}" type="presOf" srcId="{97F9BB72-4F31-4B5E-B9BA-0C671C884C26}" destId="{85AA484E-302F-4965-ADAB-83D6FE16A99F}" srcOrd="0" destOrd="0" presId="urn:microsoft.com/office/officeart/2005/8/layout/chevron2"/>
    <dgm:cxn modelId="{68B03455-4F0C-4CF4-B08D-A49926895098}" srcId="{110D519E-7161-469B-832A-2CB8377A2695}" destId="{1BE3B189-9E90-4C00-9A67-009F635DB5E0}" srcOrd="0" destOrd="0" parTransId="{3B35E955-A421-40AA-BEC7-D8C8A488843A}" sibTransId="{A0E980C7-42EB-436C-8457-E19DDC166D1C}"/>
    <dgm:cxn modelId="{99EF7678-9CB5-4A65-9CAA-D42354D84793}" srcId="{6C66FE48-A345-4578-8BB3-2EA26BD084E8}" destId="{B0D5E464-B30A-45DB-A100-B1AD2BFB933D}" srcOrd="0" destOrd="0" parTransId="{5372B9F0-9AF1-4D3C-B2F3-DAA89B58D2C6}" sibTransId="{E6F795C9-384D-4989-A497-00799A8E800A}"/>
    <dgm:cxn modelId="{C6BDD984-2239-4357-A149-688A70B694E3}" srcId="{A5A418F8-C429-484C-9381-97263B1042B3}" destId="{66E65C55-3A62-4A4C-97E2-41A17E77B803}" srcOrd="0" destOrd="0" parTransId="{44F6338A-B5A1-4BC1-AB6A-DF1010E07367}" sibTransId="{45D46B53-E63A-45F3-A951-864D158A989E}"/>
    <dgm:cxn modelId="{9C3B038D-3B2F-47A0-A695-C470FF92F66A}" type="presOf" srcId="{1BE3B189-9E90-4C00-9A67-009F635DB5E0}" destId="{F586B243-F02A-44F8-B427-AE184801B74F}" srcOrd="0" destOrd="0" presId="urn:microsoft.com/office/officeart/2005/8/layout/chevron2"/>
    <dgm:cxn modelId="{016A93C9-28D2-4482-8B74-C387CC000A5F}" srcId="{97F9BB72-4F31-4B5E-B9BA-0C671C884C26}" destId="{A5A418F8-C429-484C-9381-97263B1042B3}" srcOrd="3" destOrd="0" parTransId="{88461CAE-1153-48B7-8910-B9E0206572D4}" sibTransId="{90AEA3E4-5B5B-42F2-BFA8-0017F6C30CB8}"/>
    <dgm:cxn modelId="{BC01ECD4-62AC-4F03-A4E8-11729F3F8973}" type="presOf" srcId="{B0D5E464-B30A-45DB-A100-B1AD2BFB933D}" destId="{142135A5-FDA6-47A1-A3FD-F7A9DB6066AF}" srcOrd="0" destOrd="0" presId="urn:microsoft.com/office/officeart/2005/8/layout/chevron2"/>
    <dgm:cxn modelId="{D9FFF9DE-C019-4F38-A17A-BE03CDC1B85E}" type="presOf" srcId="{6C66FE48-A345-4578-8BB3-2EA26BD084E8}" destId="{98EF0950-73D1-411A-B26C-24FD5DFCB4E7}" srcOrd="0" destOrd="0" presId="urn:microsoft.com/office/officeart/2005/8/layout/chevron2"/>
    <dgm:cxn modelId="{FA06DEF9-4C4D-4048-B348-E3C9E29B684C}" type="presOf" srcId="{110D519E-7161-469B-832A-2CB8377A2695}" destId="{A8998066-4768-40ED-8EAB-C5780C16EAEC}" srcOrd="0" destOrd="0" presId="urn:microsoft.com/office/officeart/2005/8/layout/chevron2"/>
    <dgm:cxn modelId="{535986E4-5EA3-41F6-81FC-C5E96879B5CE}" type="presParOf" srcId="{85AA484E-302F-4965-ADAB-83D6FE16A99F}" destId="{664F94D7-784B-4092-A836-0D125D1EDFF2}" srcOrd="0" destOrd="0" presId="urn:microsoft.com/office/officeart/2005/8/layout/chevron2"/>
    <dgm:cxn modelId="{56E12CF9-BC7D-46A4-93B8-6D048548D971}" type="presParOf" srcId="{664F94D7-784B-4092-A836-0D125D1EDFF2}" destId="{F03FD42D-9E85-4D52-A1B1-D8778A5D6696}" srcOrd="0" destOrd="0" presId="urn:microsoft.com/office/officeart/2005/8/layout/chevron2"/>
    <dgm:cxn modelId="{65C7CDA6-7DDB-4459-A741-CD43F84CD45F}" type="presParOf" srcId="{664F94D7-784B-4092-A836-0D125D1EDFF2}" destId="{E9F42FFB-7DFF-4F53-A325-025C2B5313AA}" srcOrd="1" destOrd="0" presId="urn:microsoft.com/office/officeart/2005/8/layout/chevron2"/>
    <dgm:cxn modelId="{9879D928-22A1-4259-A9D3-0E98399F5A2B}" type="presParOf" srcId="{85AA484E-302F-4965-ADAB-83D6FE16A99F}" destId="{331FA3E3-EB58-41A7-9F12-DA6C57BDD9B6}" srcOrd="1" destOrd="0" presId="urn:microsoft.com/office/officeart/2005/8/layout/chevron2"/>
    <dgm:cxn modelId="{7EBC62B5-D328-4C08-83E9-F9439A39756D}" type="presParOf" srcId="{85AA484E-302F-4965-ADAB-83D6FE16A99F}" destId="{2DD5CAB6-FC05-428C-8EA0-6AC4661DDCB5}" srcOrd="2" destOrd="0" presId="urn:microsoft.com/office/officeart/2005/8/layout/chevron2"/>
    <dgm:cxn modelId="{FB7A720A-729B-433F-997A-8C0EB780B2F3}" type="presParOf" srcId="{2DD5CAB6-FC05-428C-8EA0-6AC4661DDCB5}" destId="{A8998066-4768-40ED-8EAB-C5780C16EAEC}" srcOrd="0" destOrd="0" presId="urn:microsoft.com/office/officeart/2005/8/layout/chevron2"/>
    <dgm:cxn modelId="{96393A34-4C93-4D87-8249-6D452B563FB0}" type="presParOf" srcId="{2DD5CAB6-FC05-428C-8EA0-6AC4661DDCB5}" destId="{F586B243-F02A-44F8-B427-AE184801B74F}" srcOrd="1" destOrd="0" presId="urn:microsoft.com/office/officeart/2005/8/layout/chevron2"/>
    <dgm:cxn modelId="{2037525C-FAEF-40A7-A9B4-6BA7E99DB619}" type="presParOf" srcId="{85AA484E-302F-4965-ADAB-83D6FE16A99F}" destId="{AF5887E4-7380-4C6A-8BF8-496FCD29ADE2}" srcOrd="3" destOrd="0" presId="urn:microsoft.com/office/officeart/2005/8/layout/chevron2"/>
    <dgm:cxn modelId="{16565BBE-6E5A-4391-AA2E-1AF60FD0FFAE}" type="presParOf" srcId="{85AA484E-302F-4965-ADAB-83D6FE16A99F}" destId="{CFA4D20B-C448-42E6-B0BC-BE969CA11DCA}" srcOrd="4" destOrd="0" presId="urn:microsoft.com/office/officeart/2005/8/layout/chevron2"/>
    <dgm:cxn modelId="{C6A0491F-2A16-495A-835A-4AE21CE09210}" type="presParOf" srcId="{CFA4D20B-C448-42E6-B0BC-BE969CA11DCA}" destId="{98EF0950-73D1-411A-B26C-24FD5DFCB4E7}" srcOrd="0" destOrd="0" presId="urn:microsoft.com/office/officeart/2005/8/layout/chevron2"/>
    <dgm:cxn modelId="{9AD41B10-C83B-4C7A-84E4-F87327E18F79}" type="presParOf" srcId="{CFA4D20B-C448-42E6-B0BC-BE969CA11DCA}" destId="{142135A5-FDA6-47A1-A3FD-F7A9DB6066AF}" srcOrd="1" destOrd="0" presId="urn:microsoft.com/office/officeart/2005/8/layout/chevron2"/>
    <dgm:cxn modelId="{6A058D45-DEAB-4B33-97BD-6A9F8E0B07E0}" type="presParOf" srcId="{85AA484E-302F-4965-ADAB-83D6FE16A99F}" destId="{E65AF79E-7D53-475C-B373-F595DF835AF7}" srcOrd="5" destOrd="0" presId="urn:microsoft.com/office/officeart/2005/8/layout/chevron2"/>
    <dgm:cxn modelId="{EEA701A0-38EB-40E2-99F4-C1FE6A71E60D}" type="presParOf" srcId="{85AA484E-302F-4965-ADAB-83D6FE16A99F}" destId="{BF2466E3-84A4-4B5E-A107-5B28682CF922}" srcOrd="6" destOrd="0" presId="urn:microsoft.com/office/officeart/2005/8/layout/chevron2"/>
    <dgm:cxn modelId="{786E69FC-6DB0-4F22-A37E-C8DC5C0B41D2}" type="presParOf" srcId="{BF2466E3-84A4-4B5E-A107-5B28682CF922}" destId="{6E342822-7356-45AE-B5B4-A9B58528E282}" srcOrd="0" destOrd="0" presId="urn:microsoft.com/office/officeart/2005/8/layout/chevron2"/>
    <dgm:cxn modelId="{591BBFE1-BD50-4237-9CA1-AB102CCE15BC}" type="presParOf" srcId="{BF2466E3-84A4-4B5E-A107-5B28682CF922}" destId="{D6ACC04B-3B66-47E9-BBAB-7BBAD42BDF5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E2EA10-13FA-4078-A25D-5DFA8CC204E6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F1F47820-DA1F-4DF0-BE01-C5C1B28A96C6}">
      <dgm:prSet phldrT="[Текст]" custT="1"/>
      <dgm:spPr/>
      <dgm:t>
        <a:bodyPr/>
        <a:lstStyle/>
        <a:p>
          <a:r>
            <a:rPr lang="ru-RU" sz="2200" b="1" dirty="0"/>
            <a:t>2</a:t>
          </a:r>
          <a:r>
            <a:rPr lang="ru-RU" sz="2400" b="1" dirty="0"/>
            <a:t>. Интерактивная доска</a:t>
          </a:r>
        </a:p>
      </dgm:t>
    </dgm:pt>
    <dgm:pt modelId="{6D429F26-D6CB-4A4A-BBBD-0020ACD17826}" type="parTrans" cxnId="{9018F90D-D038-4DE9-B9AE-A4E74E9662FC}">
      <dgm:prSet/>
      <dgm:spPr/>
      <dgm:t>
        <a:bodyPr/>
        <a:lstStyle/>
        <a:p>
          <a:endParaRPr lang="ru-RU"/>
        </a:p>
      </dgm:t>
    </dgm:pt>
    <dgm:pt modelId="{C6765EE8-6F45-4C1C-9D53-1B6A0980F90D}" type="sibTrans" cxnId="{9018F90D-D038-4DE9-B9AE-A4E74E9662FC}">
      <dgm:prSet/>
      <dgm:spPr/>
      <dgm:t>
        <a:bodyPr/>
        <a:lstStyle/>
        <a:p>
          <a:endParaRPr lang="ru-RU"/>
        </a:p>
      </dgm:t>
    </dgm:pt>
    <dgm:pt modelId="{F2564368-1C6F-4B99-A306-5CA814571219}">
      <dgm:prSet phldrT="[Текст]" custT="1"/>
      <dgm:spPr/>
      <dgm:t>
        <a:bodyPr/>
        <a:lstStyle/>
        <a:p>
          <a:r>
            <a:rPr lang="ru-RU" sz="2400" b="1" dirty="0"/>
            <a:t>3. Видеокамера</a:t>
          </a:r>
        </a:p>
      </dgm:t>
    </dgm:pt>
    <dgm:pt modelId="{6BC5CC1D-E312-4361-B6CD-D4A0853E56E3}" type="parTrans" cxnId="{182B3636-4453-4791-88FD-4965F0C5921B}">
      <dgm:prSet/>
      <dgm:spPr/>
      <dgm:t>
        <a:bodyPr/>
        <a:lstStyle/>
        <a:p>
          <a:endParaRPr lang="ru-RU"/>
        </a:p>
      </dgm:t>
    </dgm:pt>
    <dgm:pt modelId="{4B7525BC-D80F-4107-A1F2-41A0823D215B}" type="sibTrans" cxnId="{182B3636-4453-4791-88FD-4965F0C5921B}">
      <dgm:prSet/>
      <dgm:spPr/>
      <dgm:t>
        <a:bodyPr/>
        <a:lstStyle/>
        <a:p>
          <a:endParaRPr lang="ru-RU"/>
        </a:p>
      </dgm:t>
    </dgm:pt>
    <dgm:pt modelId="{633366E8-3791-44A2-A1AA-9B78962794E6}">
      <dgm:prSet custT="1"/>
      <dgm:spPr/>
      <dgm:t>
        <a:bodyPr/>
        <a:lstStyle/>
        <a:p>
          <a:r>
            <a:rPr lang="ru-RU" sz="2400" b="1" dirty="0"/>
            <a:t>4. Фотокамера</a:t>
          </a:r>
        </a:p>
      </dgm:t>
    </dgm:pt>
    <dgm:pt modelId="{1B27002C-7F29-4526-B0D0-2FF397B1136A}" type="parTrans" cxnId="{28A27F8E-9590-4EE3-B964-B81973DDB7E9}">
      <dgm:prSet/>
      <dgm:spPr/>
      <dgm:t>
        <a:bodyPr/>
        <a:lstStyle/>
        <a:p>
          <a:endParaRPr lang="ru-RU"/>
        </a:p>
      </dgm:t>
    </dgm:pt>
    <dgm:pt modelId="{6982E8E4-B87C-44DD-BE1F-A7AB5AF8EBD7}" type="sibTrans" cxnId="{28A27F8E-9590-4EE3-B964-B81973DDB7E9}">
      <dgm:prSet/>
      <dgm:spPr/>
      <dgm:t>
        <a:bodyPr/>
        <a:lstStyle/>
        <a:p>
          <a:endParaRPr lang="ru-RU"/>
        </a:p>
      </dgm:t>
    </dgm:pt>
    <dgm:pt modelId="{9C1A8542-52A4-4459-B92B-E5F1895EF968}">
      <dgm:prSet custT="1"/>
      <dgm:spPr/>
      <dgm:t>
        <a:bodyPr/>
        <a:lstStyle/>
        <a:p>
          <a:r>
            <a:rPr lang="ru-RU" sz="2400" b="1" dirty="0"/>
            <a:t>5. Магнитофоны</a:t>
          </a:r>
        </a:p>
      </dgm:t>
    </dgm:pt>
    <dgm:pt modelId="{7C65751C-9EB3-4277-9199-446D90388E16}" type="parTrans" cxnId="{EE789EC8-827E-481D-A611-033259E0B5B0}">
      <dgm:prSet/>
      <dgm:spPr/>
      <dgm:t>
        <a:bodyPr/>
        <a:lstStyle/>
        <a:p>
          <a:endParaRPr lang="ru-RU"/>
        </a:p>
      </dgm:t>
    </dgm:pt>
    <dgm:pt modelId="{4303A622-E17D-4813-8AB7-D35F066F92FE}" type="sibTrans" cxnId="{EE789EC8-827E-481D-A611-033259E0B5B0}">
      <dgm:prSet/>
      <dgm:spPr/>
      <dgm:t>
        <a:bodyPr/>
        <a:lstStyle/>
        <a:p>
          <a:endParaRPr lang="ru-RU"/>
        </a:p>
      </dgm:t>
    </dgm:pt>
    <dgm:pt modelId="{3161485A-D95F-4FAE-9B1D-25F888183163}">
      <dgm:prSet custT="1"/>
      <dgm:spPr/>
      <dgm:t>
        <a:bodyPr/>
        <a:lstStyle/>
        <a:p>
          <a:r>
            <a:rPr lang="ru-RU" sz="2400" b="1" dirty="0"/>
            <a:t>6. Телевизоры с </a:t>
          </a:r>
          <a:r>
            <a:rPr lang="en-US" sz="2400" b="1" dirty="0"/>
            <a:t>DVD</a:t>
          </a:r>
          <a:r>
            <a:rPr lang="ru-RU" sz="2400" b="1" dirty="0"/>
            <a:t> приставками</a:t>
          </a:r>
        </a:p>
      </dgm:t>
    </dgm:pt>
    <dgm:pt modelId="{1D9E53E3-B889-496F-A32F-A739F8E9A4AA}" type="parTrans" cxnId="{835ADC64-5E67-44C8-AFDE-EDF8830A0AEF}">
      <dgm:prSet/>
      <dgm:spPr/>
      <dgm:t>
        <a:bodyPr/>
        <a:lstStyle/>
        <a:p>
          <a:endParaRPr lang="ru-RU"/>
        </a:p>
      </dgm:t>
    </dgm:pt>
    <dgm:pt modelId="{865FDECA-B555-4864-8277-FA0BA0CB5A35}" type="sibTrans" cxnId="{835ADC64-5E67-44C8-AFDE-EDF8830A0AEF}">
      <dgm:prSet/>
      <dgm:spPr/>
      <dgm:t>
        <a:bodyPr/>
        <a:lstStyle/>
        <a:p>
          <a:endParaRPr lang="ru-RU"/>
        </a:p>
      </dgm:t>
    </dgm:pt>
    <dgm:pt modelId="{D2F574C1-6B06-4088-B807-F6E2D0B3C488}">
      <dgm:prSet custT="1"/>
      <dgm:spPr/>
      <dgm:t>
        <a:bodyPr/>
        <a:lstStyle/>
        <a:p>
          <a:r>
            <a:rPr lang="ru-RU" sz="2200" b="1" dirty="0"/>
            <a:t>1</a:t>
          </a:r>
          <a:r>
            <a:rPr lang="ru-RU" sz="2400" b="1" dirty="0"/>
            <a:t>. Компьютеры</a:t>
          </a:r>
        </a:p>
      </dgm:t>
    </dgm:pt>
    <dgm:pt modelId="{3AE71333-F662-4964-BEE1-9FE3B7F163AE}" type="parTrans" cxnId="{DC5FB6DD-8F12-4CE6-A1DF-80F895A6C127}">
      <dgm:prSet/>
      <dgm:spPr/>
      <dgm:t>
        <a:bodyPr/>
        <a:lstStyle/>
        <a:p>
          <a:endParaRPr lang="ru-RU"/>
        </a:p>
      </dgm:t>
    </dgm:pt>
    <dgm:pt modelId="{BD47DD33-CAE1-49B0-A73A-AA73A17649F1}" type="sibTrans" cxnId="{DC5FB6DD-8F12-4CE6-A1DF-80F895A6C127}">
      <dgm:prSet/>
      <dgm:spPr/>
      <dgm:t>
        <a:bodyPr/>
        <a:lstStyle/>
        <a:p>
          <a:endParaRPr lang="ru-RU"/>
        </a:p>
      </dgm:t>
    </dgm:pt>
    <dgm:pt modelId="{89F12875-36CE-4900-9EC6-1B14D163BAFC}" type="pres">
      <dgm:prSet presAssocID="{8AE2EA10-13FA-4078-A25D-5DFA8CC204E6}" presName="Name0" presStyleCnt="0">
        <dgm:presLayoutVars>
          <dgm:chMax val="7"/>
          <dgm:chPref val="7"/>
          <dgm:dir/>
        </dgm:presLayoutVars>
      </dgm:prSet>
      <dgm:spPr/>
    </dgm:pt>
    <dgm:pt modelId="{28749E54-409D-440C-AB7B-DFFE05C40253}" type="pres">
      <dgm:prSet presAssocID="{8AE2EA10-13FA-4078-A25D-5DFA8CC204E6}" presName="Name1" presStyleCnt="0"/>
      <dgm:spPr/>
    </dgm:pt>
    <dgm:pt modelId="{341ED087-5670-4030-8DF1-7952FE8852A6}" type="pres">
      <dgm:prSet presAssocID="{8AE2EA10-13FA-4078-A25D-5DFA8CC204E6}" presName="cycle" presStyleCnt="0"/>
      <dgm:spPr/>
    </dgm:pt>
    <dgm:pt modelId="{9773778E-2E12-4618-8B52-0D052518174B}" type="pres">
      <dgm:prSet presAssocID="{8AE2EA10-13FA-4078-A25D-5DFA8CC204E6}" presName="srcNode" presStyleLbl="node1" presStyleIdx="0" presStyleCnt="6"/>
      <dgm:spPr/>
    </dgm:pt>
    <dgm:pt modelId="{57AC0F0B-2976-42F4-BAD6-69F18076296C}" type="pres">
      <dgm:prSet presAssocID="{8AE2EA10-13FA-4078-A25D-5DFA8CC204E6}" presName="conn" presStyleLbl="parChTrans1D2" presStyleIdx="0" presStyleCnt="1"/>
      <dgm:spPr/>
    </dgm:pt>
    <dgm:pt modelId="{1C3FECE8-E3D7-458E-8B72-540241D34B60}" type="pres">
      <dgm:prSet presAssocID="{8AE2EA10-13FA-4078-A25D-5DFA8CC204E6}" presName="extraNode" presStyleLbl="node1" presStyleIdx="0" presStyleCnt="6"/>
      <dgm:spPr/>
    </dgm:pt>
    <dgm:pt modelId="{B3E38A3D-429A-46F3-A0D8-8A52CD3BA21D}" type="pres">
      <dgm:prSet presAssocID="{8AE2EA10-13FA-4078-A25D-5DFA8CC204E6}" presName="dstNode" presStyleLbl="node1" presStyleIdx="0" presStyleCnt="6"/>
      <dgm:spPr/>
    </dgm:pt>
    <dgm:pt modelId="{413C0738-7E56-4BED-AF81-8FC19ED9D7E9}" type="pres">
      <dgm:prSet presAssocID="{D2F574C1-6B06-4088-B807-F6E2D0B3C488}" presName="text_1" presStyleLbl="node1" presStyleIdx="0" presStyleCnt="6">
        <dgm:presLayoutVars>
          <dgm:bulletEnabled val="1"/>
        </dgm:presLayoutVars>
      </dgm:prSet>
      <dgm:spPr/>
    </dgm:pt>
    <dgm:pt modelId="{0CF9875A-5266-4FE6-B0EE-AFDD22A8A807}" type="pres">
      <dgm:prSet presAssocID="{D2F574C1-6B06-4088-B807-F6E2D0B3C488}" presName="accent_1" presStyleCnt="0"/>
      <dgm:spPr/>
    </dgm:pt>
    <dgm:pt modelId="{FAE06D8E-8B8C-4231-811E-622EDC952B29}" type="pres">
      <dgm:prSet presAssocID="{D2F574C1-6B06-4088-B807-F6E2D0B3C488}" presName="accentRepeatNode" presStyleLbl="solidFgAcc1" presStyleIdx="0" presStyleCnt="6"/>
      <dgm:spPr/>
    </dgm:pt>
    <dgm:pt modelId="{71C43B3D-10C2-4838-8424-BC9D17479710}" type="pres">
      <dgm:prSet presAssocID="{F1F47820-DA1F-4DF0-BE01-C5C1B28A96C6}" presName="text_2" presStyleLbl="node1" presStyleIdx="1" presStyleCnt="6">
        <dgm:presLayoutVars>
          <dgm:bulletEnabled val="1"/>
        </dgm:presLayoutVars>
      </dgm:prSet>
      <dgm:spPr/>
    </dgm:pt>
    <dgm:pt modelId="{59F293D3-7AEE-49A3-8587-EF8CBC3C07EA}" type="pres">
      <dgm:prSet presAssocID="{F1F47820-DA1F-4DF0-BE01-C5C1B28A96C6}" presName="accent_2" presStyleCnt="0"/>
      <dgm:spPr/>
    </dgm:pt>
    <dgm:pt modelId="{E245106C-821B-485F-9D82-91802D4E5691}" type="pres">
      <dgm:prSet presAssocID="{F1F47820-DA1F-4DF0-BE01-C5C1B28A96C6}" presName="accentRepeatNode" presStyleLbl="solidFgAcc1" presStyleIdx="1" presStyleCnt="6"/>
      <dgm:spPr/>
    </dgm:pt>
    <dgm:pt modelId="{D01D746D-0456-4004-8EB4-739FFF4AF67B}" type="pres">
      <dgm:prSet presAssocID="{F2564368-1C6F-4B99-A306-5CA814571219}" presName="text_3" presStyleLbl="node1" presStyleIdx="2" presStyleCnt="6">
        <dgm:presLayoutVars>
          <dgm:bulletEnabled val="1"/>
        </dgm:presLayoutVars>
      </dgm:prSet>
      <dgm:spPr/>
    </dgm:pt>
    <dgm:pt modelId="{BE6602D1-7A8C-4F40-B2B0-3A8AE55DA52C}" type="pres">
      <dgm:prSet presAssocID="{F2564368-1C6F-4B99-A306-5CA814571219}" presName="accent_3" presStyleCnt="0"/>
      <dgm:spPr/>
    </dgm:pt>
    <dgm:pt modelId="{D67B3FD9-3679-4D34-92A9-C9BBA2A0DBA5}" type="pres">
      <dgm:prSet presAssocID="{F2564368-1C6F-4B99-A306-5CA814571219}" presName="accentRepeatNode" presStyleLbl="solidFgAcc1" presStyleIdx="2" presStyleCnt="6"/>
      <dgm:spPr/>
    </dgm:pt>
    <dgm:pt modelId="{2BA4D40A-1DA0-4A0D-9A4E-52A60AB3347E}" type="pres">
      <dgm:prSet presAssocID="{633366E8-3791-44A2-A1AA-9B78962794E6}" presName="text_4" presStyleLbl="node1" presStyleIdx="3" presStyleCnt="6">
        <dgm:presLayoutVars>
          <dgm:bulletEnabled val="1"/>
        </dgm:presLayoutVars>
      </dgm:prSet>
      <dgm:spPr/>
    </dgm:pt>
    <dgm:pt modelId="{D4D1B3F6-BE16-4EA1-861B-82C3427DFD83}" type="pres">
      <dgm:prSet presAssocID="{633366E8-3791-44A2-A1AA-9B78962794E6}" presName="accent_4" presStyleCnt="0"/>
      <dgm:spPr/>
    </dgm:pt>
    <dgm:pt modelId="{B1E9F08B-C0D9-4163-A519-8ED43A5426B2}" type="pres">
      <dgm:prSet presAssocID="{633366E8-3791-44A2-A1AA-9B78962794E6}" presName="accentRepeatNode" presStyleLbl="solidFgAcc1" presStyleIdx="3" presStyleCnt="6"/>
      <dgm:spPr/>
    </dgm:pt>
    <dgm:pt modelId="{8DDEFD69-4696-4395-9C81-3B46140161FD}" type="pres">
      <dgm:prSet presAssocID="{9C1A8542-52A4-4459-B92B-E5F1895EF968}" presName="text_5" presStyleLbl="node1" presStyleIdx="4" presStyleCnt="6">
        <dgm:presLayoutVars>
          <dgm:bulletEnabled val="1"/>
        </dgm:presLayoutVars>
      </dgm:prSet>
      <dgm:spPr/>
    </dgm:pt>
    <dgm:pt modelId="{5CF000B6-9D6B-4FB3-843C-27EA8B94810F}" type="pres">
      <dgm:prSet presAssocID="{9C1A8542-52A4-4459-B92B-E5F1895EF968}" presName="accent_5" presStyleCnt="0"/>
      <dgm:spPr/>
    </dgm:pt>
    <dgm:pt modelId="{4DB55122-F958-49B0-AA9C-CEA1B7A25266}" type="pres">
      <dgm:prSet presAssocID="{9C1A8542-52A4-4459-B92B-E5F1895EF968}" presName="accentRepeatNode" presStyleLbl="solidFgAcc1" presStyleIdx="4" presStyleCnt="6"/>
      <dgm:spPr/>
    </dgm:pt>
    <dgm:pt modelId="{5F7F8758-0419-4479-8EED-50A9F9B4DC0C}" type="pres">
      <dgm:prSet presAssocID="{3161485A-D95F-4FAE-9B1D-25F888183163}" presName="text_6" presStyleLbl="node1" presStyleIdx="5" presStyleCnt="6">
        <dgm:presLayoutVars>
          <dgm:bulletEnabled val="1"/>
        </dgm:presLayoutVars>
      </dgm:prSet>
      <dgm:spPr/>
    </dgm:pt>
    <dgm:pt modelId="{957F2898-C59D-4CA2-8723-DA6169D3E69F}" type="pres">
      <dgm:prSet presAssocID="{3161485A-D95F-4FAE-9B1D-25F888183163}" presName="accent_6" presStyleCnt="0"/>
      <dgm:spPr/>
    </dgm:pt>
    <dgm:pt modelId="{B2BFCCF7-1E86-4DB7-A384-F191F63F44B2}" type="pres">
      <dgm:prSet presAssocID="{3161485A-D95F-4FAE-9B1D-25F888183163}" presName="accentRepeatNode" presStyleLbl="solidFgAcc1" presStyleIdx="5" presStyleCnt="6"/>
      <dgm:spPr/>
    </dgm:pt>
  </dgm:ptLst>
  <dgm:cxnLst>
    <dgm:cxn modelId="{9018F90D-D038-4DE9-B9AE-A4E74E9662FC}" srcId="{8AE2EA10-13FA-4078-A25D-5DFA8CC204E6}" destId="{F1F47820-DA1F-4DF0-BE01-C5C1B28A96C6}" srcOrd="1" destOrd="0" parTransId="{6D429F26-D6CB-4A4A-BBBD-0020ACD17826}" sibTransId="{C6765EE8-6F45-4C1C-9D53-1B6A0980F90D}"/>
    <dgm:cxn modelId="{08CFE610-216E-4583-B7C2-9596BFE10E8C}" type="presOf" srcId="{9C1A8542-52A4-4459-B92B-E5F1895EF968}" destId="{8DDEFD69-4696-4395-9C81-3B46140161FD}" srcOrd="0" destOrd="0" presId="urn:microsoft.com/office/officeart/2008/layout/VerticalCurvedList"/>
    <dgm:cxn modelId="{5A5EE81B-9B64-4B7F-AFD4-827E7BDC18D4}" type="presOf" srcId="{8AE2EA10-13FA-4078-A25D-5DFA8CC204E6}" destId="{89F12875-36CE-4900-9EC6-1B14D163BAFC}" srcOrd="0" destOrd="0" presId="urn:microsoft.com/office/officeart/2008/layout/VerticalCurvedList"/>
    <dgm:cxn modelId="{182B3636-4453-4791-88FD-4965F0C5921B}" srcId="{8AE2EA10-13FA-4078-A25D-5DFA8CC204E6}" destId="{F2564368-1C6F-4B99-A306-5CA814571219}" srcOrd="2" destOrd="0" parTransId="{6BC5CC1D-E312-4361-B6CD-D4A0853E56E3}" sibTransId="{4B7525BC-D80F-4107-A1F2-41A0823D215B}"/>
    <dgm:cxn modelId="{835ADC64-5E67-44C8-AFDE-EDF8830A0AEF}" srcId="{8AE2EA10-13FA-4078-A25D-5DFA8CC204E6}" destId="{3161485A-D95F-4FAE-9B1D-25F888183163}" srcOrd="5" destOrd="0" parTransId="{1D9E53E3-B889-496F-A32F-A739F8E9A4AA}" sibTransId="{865FDECA-B555-4864-8277-FA0BA0CB5A35}"/>
    <dgm:cxn modelId="{A8D74C71-18A4-4FFD-B1C9-027220D68E83}" type="presOf" srcId="{3161485A-D95F-4FAE-9B1D-25F888183163}" destId="{5F7F8758-0419-4479-8EED-50A9F9B4DC0C}" srcOrd="0" destOrd="0" presId="urn:microsoft.com/office/officeart/2008/layout/VerticalCurvedList"/>
    <dgm:cxn modelId="{C4B2B672-06D9-40BC-9DD5-16FBBC4DCE52}" type="presOf" srcId="{F2564368-1C6F-4B99-A306-5CA814571219}" destId="{D01D746D-0456-4004-8EB4-739FFF4AF67B}" srcOrd="0" destOrd="0" presId="urn:microsoft.com/office/officeart/2008/layout/VerticalCurvedList"/>
    <dgm:cxn modelId="{28A27F8E-9590-4EE3-B964-B81973DDB7E9}" srcId="{8AE2EA10-13FA-4078-A25D-5DFA8CC204E6}" destId="{633366E8-3791-44A2-A1AA-9B78962794E6}" srcOrd="3" destOrd="0" parTransId="{1B27002C-7F29-4526-B0D0-2FF397B1136A}" sibTransId="{6982E8E4-B87C-44DD-BE1F-A7AB5AF8EBD7}"/>
    <dgm:cxn modelId="{EE789EC8-827E-481D-A611-033259E0B5B0}" srcId="{8AE2EA10-13FA-4078-A25D-5DFA8CC204E6}" destId="{9C1A8542-52A4-4459-B92B-E5F1895EF968}" srcOrd="4" destOrd="0" parTransId="{7C65751C-9EB3-4277-9199-446D90388E16}" sibTransId="{4303A622-E17D-4813-8AB7-D35F066F92FE}"/>
    <dgm:cxn modelId="{1786C2CB-99AF-427D-B1B8-AF78A80652D0}" type="presOf" srcId="{BD47DD33-CAE1-49B0-A73A-AA73A17649F1}" destId="{57AC0F0B-2976-42F4-BAD6-69F18076296C}" srcOrd="0" destOrd="0" presId="urn:microsoft.com/office/officeart/2008/layout/VerticalCurvedList"/>
    <dgm:cxn modelId="{DC5FB6DD-8F12-4CE6-A1DF-80F895A6C127}" srcId="{8AE2EA10-13FA-4078-A25D-5DFA8CC204E6}" destId="{D2F574C1-6B06-4088-B807-F6E2D0B3C488}" srcOrd="0" destOrd="0" parTransId="{3AE71333-F662-4964-BEE1-9FE3B7F163AE}" sibTransId="{BD47DD33-CAE1-49B0-A73A-AA73A17649F1}"/>
    <dgm:cxn modelId="{1C60AAEA-01EE-4D66-9562-F04A5FEE7946}" type="presOf" srcId="{F1F47820-DA1F-4DF0-BE01-C5C1B28A96C6}" destId="{71C43B3D-10C2-4838-8424-BC9D17479710}" srcOrd="0" destOrd="0" presId="urn:microsoft.com/office/officeart/2008/layout/VerticalCurvedList"/>
    <dgm:cxn modelId="{D184ABED-3660-4C5E-BA67-FD9127BCE544}" type="presOf" srcId="{633366E8-3791-44A2-A1AA-9B78962794E6}" destId="{2BA4D40A-1DA0-4A0D-9A4E-52A60AB3347E}" srcOrd="0" destOrd="0" presId="urn:microsoft.com/office/officeart/2008/layout/VerticalCurvedList"/>
    <dgm:cxn modelId="{1AD8FCF3-5D0D-4571-9A47-F5FDC5B4874D}" type="presOf" srcId="{D2F574C1-6B06-4088-B807-F6E2D0B3C488}" destId="{413C0738-7E56-4BED-AF81-8FC19ED9D7E9}" srcOrd="0" destOrd="0" presId="urn:microsoft.com/office/officeart/2008/layout/VerticalCurvedList"/>
    <dgm:cxn modelId="{25FB21FB-ED29-42A0-90B4-A97000C82EDC}" type="presParOf" srcId="{89F12875-36CE-4900-9EC6-1B14D163BAFC}" destId="{28749E54-409D-440C-AB7B-DFFE05C40253}" srcOrd="0" destOrd="0" presId="urn:microsoft.com/office/officeart/2008/layout/VerticalCurvedList"/>
    <dgm:cxn modelId="{613A2985-7EE1-4F41-8038-AD6CE6E36203}" type="presParOf" srcId="{28749E54-409D-440C-AB7B-DFFE05C40253}" destId="{341ED087-5670-4030-8DF1-7952FE8852A6}" srcOrd="0" destOrd="0" presId="urn:microsoft.com/office/officeart/2008/layout/VerticalCurvedList"/>
    <dgm:cxn modelId="{B9FEFBDF-86B0-40BD-A034-A02DB17D89BF}" type="presParOf" srcId="{341ED087-5670-4030-8DF1-7952FE8852A6}" destId="{9773778E-2E12-4618-8B52-0D052518174B}" srcOrd="0" destOrd="0" presId="urn:microsoft.com/office/officeart/2008/layout/VerticalCurvedList"/>
    <dgm:cxn modelId="{D25036B1-B5B2-476C-92C5-349CC30F0DCA}" type="presParOf" srcId="{341ED087-5670-4030-8DF1-7952FE8852A6}" destId="{57AC0F0B-2976-42F4-BAD6-69F18076296C}" srcOrd="1" destOrd="0" presId="urn:microsoft.com/office/officeart/2008/layout/VerticalCurvedList"/>
    <dgm:cxn modelId="{34642140-47A7-42CA-A74D-6A6D59CE52B1}" type="presParOf" srcId="{341ED087-5670-4030-8DF1-7952FE8852A6}" destId="{1C3FECE8-E3D7-458E-8B72-540241D34B60}" srcOrd="2" destOrd="0" presId="urn:microsoft.com/office/officeart/2008/layout/VerticalCurvedList"/>
    <dgm:cxn modelId="{548DDF8A-F429-4AA4-976B-FEDCB23AF073}" type="presParOf" srcId="{341ED087-5670-4030-8DF1-7952FE8852A6}" destId="{B3E38A3D-429A-46F3-A0D8-8A52CD3BA21D}" srcOrd="3" destOrd="0" presId="urn:microsoft.com/office/officeart/2008/layout/VerticalCurvedList"/>
    <dgm:cxn modelId="{B18184F1-C9CA-49E5-8691-14362668E2EF}" type="presParOf" srcId="{28749E54-409D-440C-AB7B-DFFE05C40253}" destId="{413C0738-7E56-4BED-AF81-8FC19ED9D7E9}" srcOrd="1" destOrd="0" presId="urn:microsoft.com/office/officeart/2008/layout/VerticalCurvedList"/>
    <dgm:cxn modelId="{FFF9F8A9-8A67-448E-9F4F-347514266F02}" type="presParOf" srcId="{28749E54-409D-440C-AB7B-DFFE05C40253}" destId="{0CF9875A-5266-4FE6-B0EE-AFDD22A8A807}" srcOrd="2" destOrd="0" presId="urn:microsoft.com/office/officeart/2008/layout/VerticalCurvedList"/>
    <dgm:cxn modelId="{2B7D5DAB-DBF0-475E-9914-BF3EAEFE80C5}" type="presParOf" srcId="{0CF9875A-5266-4FE6-B0EE-AFDD22A8A807}" destId="{FAE06D8E-8B8C-4231-811E-622EDC952B29}" srcOrd="0" destOrd="0" presId="urn:microsoft.com/office/officeart/2008/layout/VerticalCurvedList"/>
    <dgm:cxn modelId="{09749D45-465A-4CB8-86BD-8002A4033C54}" type="presParOf" srcId="{28749E54-409D-440C-AB7B-DFFE05C40253}" destId="{71C43B3D-10C2-4838-8424-BC9D17479710}" srcOrd="3" destOrd="0" presId="urn:microsoft.com/office/officeart/2008/layout/VerticalCurvedList"/>
    <dgm:cxn modelId="{63BC51D7-B834-4813-8D89-B894A62A8BBC}" type="presParOf" srcId="{28749E54-409D-440C-AB7B-DFFE05C40253}" destId="{59F293D3-7AEE-49A3-8587-EF8CBC3C07EA}" srcOrd="4" destOrd="0" presId="urn:microsoft.com/office/officeart/2008/layout/VerticalCurvedList"/>
    <dgm:cxn modelId="{A53CBF92-92F3-4C33-B318-27B8906437A5}" type="presParOf" srcId="{59F293D3-7AEE-49A3-8587-EF8CBC3C07EA}" destId="{E245106C-821B-485F-9D82-91802D4E5691}" srcOrd="0" destOrd="0" presId="urn:microsoft.com/office/officeart/2008/layout/VerticalCurvedList"/>
    <dgm:cxn modelId="{25C09B85-9D49-4298-ADEF-C83F672DB691}" type="presParOf" srcId="{28749E54-409D-440C-AB7B-DFFE05C40253}" destId="{D01D746D-0456-4004-8EB4-739FFF4AF67B}" srcOrd="5" destOrd="0" presId="urn:microsoft.com/office/officeart/2008/layout/VerticalCurvedList"/>
    <dgm:cxn modelId="{CD9B0354-7FE6-4E85-98FE-1E521636DAFE}" type="presParOf" srcId="{28749E54-409D-440C-AB7B-DFFE05C40253}" destId="{BE6602D1-7A8C-4F40-B2B0-3A8AE55DA52C}" srcOrd="6" destOrd="0" presId="urn:microsoft.com/office/officeart/2008/layout/VerticalCurvedList"/>
    <dgm:cxn modelId="{82D364FD-BE42-4EB9-93D9-2BAFDA8E45DA}" type="presParOf" srcId="{BE6602D1-7A8C-4F40-B2B0-3A8AE55DA52C}" destId="{D67B3FD9-3679-4D34-92A9-C9BBA2A0DBA5}" srcOrd="0" destOrd="0" presId="urn:microsoft.com/office/officeart/2008/layout/VerticalCurvedList"/>
    <dgm:cxn modelId="{DDAEDA21-5258-4449-A0A4-594FF7682E78}" type="presParOf" srcId="{28749E54-409D-440C-AB7B-DFFE05C40253}" destId="{2BA4D40A-1DA0-4A0D-9A4E-52A60AB3347E}" srcOrd="7" destOrd="0" presId="urn:microsoft.com/office/officeart/2008/layout/VerticalCurvedList"/>
    <dgm:cxn modelId="{34A06E43-06C4-42B8-B1A7-07BC7AF6BDBC}" type="presParOf" srcId="{28749E54-409D-440C-AB7B-DFFE05C40253}" destId="{D4D1B3F6-BE16-4EA1-861B-82C3427DFD83}" srcOrd="8" destOrd="0" presId="urn:microsoft.com/office/officeart/2008/layout/VerticalCurvedList"/>
    <dgm:cxn modelId="{06969C9A-F379-4458-8D66-C45938BB2D6A}" type="presParOf" srcId="{D4D1B3F6-BE16-4EA1-861B-82C3427DFD83}" destId="{B1E9F08B-C0D9-4163-A519-8ED43A5426B2}" srcOrd="0" destOrd="0" presId="urn:microsoft.com/office/officeart/2008/layout/VerticalCurvedList"/>
    <dgm:cxn modelId="{DC107EB1-8EBE-47A5-B88D-47736DC74317}" type="presParOf" srcId="{28749E54-409D-440C-AB7B-DFFE05C40253}" destId="{8DDEFD69-4696-4395-9C81-3B46140161FD}" srcOrd="9" destOrd="0" presId="urn:microsoft.com/office/officeart/2008/layout/VerticalCurvedList"/>
    <dgm:cxn modelId="{8EC79C64-3967-4773-BD43-F2F2203927B1}" type="presParOf" srcId="{28749E54-409D-440C-AB7B-DFFE05C40253}" destId="{5CF000B6-9D6B-4FB3-843C-27EA8B94810F}" srcOrd="10" destOrd="0" presId="urn:microsoft.com/office/officeart/2008/layout/VerticalCurvedList"/>
    <dgm:cxn modelId="{70DFE7BD-929D-47A3-9D39-02D262C652D7}" type="presParOf" srcId="{5CF000B6-9D6B-4FB3-843C-27EA8B94810F}" destId="{4DB55122-F958-49B0-AA9C-CEA1B7A25266}" srcOrd="0" destOrd="0" presId="urn:microsoft.com/office/officeart/2008/layout/VerticalCurvedList"/>
    <dgm:cxn modelId="{137F8F79-A3C7-45DC-B097-8044A86C07AD}" type="presParOf" srcId="{28749E54-409D-440C-AB7B-DFFE05C40253}" destId="{5F7F8758-0419-4479-8EED-50A9F9B4DC0C}" srcOrd="11" destOrd="0" presId="urn:microsoft.com/office/officeart/2008/layout/VerticalCurvedList"/>
    <dgm:cxn modelId="{0542D0DE-0163-4F72-9478-9FEDB0819F49}" type="presParOf" srcId="{28749E54-409D-440C-AB7B-DFFE05C40253}" destId="{957F2898-C59D-4CA2-8723-DA6169D3E69F}" srcOrd="12" destOrd="0" presId="urn:microsoft.com/office/officeart/2008/layout/VerticalCurvedList"/>
    <dgm:cxn modelId="{C99445C8-36EC-4A89-A426-B3C09F6259CB}" type="presParOf" srcId="{957F2898-C59D-4CA2-8723-DA6169D3E69F}" destId="{B2BFCCF7-1E86-4DB7-A384-F191F63F44B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6A3F56-083B-41D8-A0F7-BC74C5CD75F2}" type="doc">
      <dgm:prSet loTypeId="urn:microsoft.com/office/officeart/2005/8/layout/default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422BF9B-75A7-4154-A6B0-39C687DBAC29}">
      <dgm:prSet phldrT="[Текст]" custT="1"/>
      <dgm:spPr>
        <a:solidFill>
          <a:schemeClr val="accent4">
            <a:lumMod val="75000"/>
          </a:schemeClr>
        </a:solidFill>
        <a:ln>
          <a:solidFill>
            <a:srgbClr val="6B136B"/>
          </a:solidFill>
        </a:ln>
      </dgm:spPr>
      <dgm:t>
        <a:bodyPr/>
        <a:lstStyle/>
        <a:p>
          <a:r>
            <a: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 Развитие восприятия, внимания и мышления за счет повышения уровня наглядности</a:t>
          </a:r>
        </a:p>
      </dgm:t>
    </dgm:pt>
    <dgm:pt modelId="{2B833B34-9DAB-4640-83A6-AE7CEB28605A}" type="parTrans" cxnId="{2A0935F3-F534-45AC-A000-65283BB06016}">
      <dgm:prSet/>
      <dgm:spPr/>
      <dgm:t>
        <a:bodyPr/>
        <a:lstStyle/>
        <a:p>
          <a:endParaRPr lang="ru-RU"/>
        </a:p>
      </dgm:t>
    </dgm:pt>
    <dgm:pt modelId="{696229B1-03B1-46B6-A709-43F78C9E8F91}" type="sibTrans" cxnId="{2A0935F3-F534-45AC-A000-65283BB06016}">
      <dgm:prSet/>
      <dgm:spPr/>
      <dgm:t>
        <a:bodyPr/>
        <a:lstStyle/>
        <a:p>
          <a:endParaRPr lang="ru-RU"/>
        </a:p>
      </dgm:t>
    </dgm:pt>
    <dgm:pt modelId="{311C43FD-575B-4B3E-A5FF-673B3FD34F86}">
      <dgm:prSet custT="1"/>
      <dgm:spPr>
        <a:solidFill>
          <a:srgbClr val="92D050"/>
        </a:solidFill>
        <a:ln>
          <a:solidFill>
            <a:schemeClr val="tx2"/>
          </a:solidFill>
        </a:ln>
      </dgm:spPr>
      <dgm:t>
        <a:bodyPr/>
        <a:lstStyle/>
        <a:p>
          <a:r>
            <a:rPr lang="ru-RU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Проведение коррекционно-развивающей образовательной деятельности</a:t>
          </a:r>
        </a:p>
      </dgm:t>
    </dgm:pt>
    <dgm:pt modelId="{744B158D-2DD7-48BC-85BC-A1255266B81D}" type="parTrans" cxnId="{30DDD2A6-1050-4FA5-BFA2-1FFC08D0D612}">
      <dgm:prSet/>
      <dgm:spPr/>
      <dgm:t>
        <a:bodyPr/>
        <a:lstStyle/>
        <a:p>
          <a:endParaRPr lang="ru-RU"/>
        </a:p>
      </dgm:t>
    </dgm:pt>
    <dgm:pt modelId="{6CD4AC91-6718-40CD-BC74-223C636D06E7}" type="sibTrans" cxnId="{30DDD2A6-1050-4FA5-BFA2-1FFC08D0D612}">
      <dgm:prSet/>
      <dgm:spPr/>
      <dgm:t>
        <a:bodyPr/>
        <a:lstStyle/>
        <a:p>
          <a:endParaRPr lang="ru-RU"/>
        </a:p>
      </dgm:t>
    </dgm:pt>
    <dgm:pt modelId="{2C7D5A90-91B4-4661-8511-538ED3909951}">
      <dgm:prSet custT="1"/>
      <dgm:spPr>
        <a:solidFill>
          <a:schemeClr val="accent6"/>
        </a:solidFill>
        <a:ln>
          <a:solidFill>
            <a:srgbClr val="002060"/>
          </a:solidFill>
        </a:ln>
      </dgm:spPr>
      <dgm:t>
        <a:bodyPr/>
        <a:lstStyle/>
        <a:p>
          <a:r>
            <a: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Повышение мотивации  для исправления недостатков речи детей</a:t>
          </a:r>
        </a:p>
      </dgm:t>
    </dgm:pt>
    <dgm:pt modelId="{288AFD61-994D-4BDA-BA62-AC8644B5BFAD}" type="parTrans" cxnId="{1265E2B3-386B-490A-BE06-6BDE977B7AC7}">
      <dgm:prSet/>
      <dgm:spPr/>
      <dgm:t>
        <a:bodyPr/>
        <a:lstStyle/>
        <a:p>
          <a:endParaRPr lang="ru-RU"/>
        </a:p>
      </dgm:t>
    </dgm:pt>
    <dgm:pt modelId="{E69AE414-84FF-4BA3-A0C3-D046915C78DD}" type="sibTrans" cxnId="{1265E2B3-386B-490A-BE06-6BDE977B7AC7}">
      <dgm:prSet/>
      <dgm:spPr/>
      <dgm:t>
        <a:bodyPr/>
        <a:lstStyle/>
        <a:p>
          <a:endParaRPr lang="ru-RU"/>
        </a:p>
      </dgm:t>
    </dgm:pt>
    <dgm:pt modelId="{37BB2F95-BC7A-451A-9537-A441E22A93BE}" type="pres">
      <dgm:prSet presAssocID="{9A6A3F56-083B-41D8-A0F7-BC74C5CD75F2}" presName="diagram" presStyleCnt="0">
        <dgm:presLayoutVars>
          <dgm:dir/>
          <dgm:resizeHandles val="exact"/>
        </dgm:presLayoutVars>
      </dgm:prSet>
      <dgm:spPr/>
    </dgm:pt>
    <dgm:pt modelId="{A8659639-7D85-493B-A546-366677AC193F}" type="pres">
      <dgm:prSet presAssocID="{311C43FD-575B-4B3E-A5FF-673B3FD34F86}" presName="node" presStyleLbl="node1" presStyleIdx="0" presStyleCnt="3" custScaleX="274163">
        <dgm:presLayoutVars>
          <dgm:bulletEnabled val="1"/>
        </dgm:presLayoutVars>
      </dgm:prSet>
      <dgm:spPr/>
    </dgm:pt>
    <dgm:pt modelId="{BE4637E5-5F80-4969-8B62-D7D3F175D277}" type="pres">
      <dgm:prSet presAssocID="{6CD4AC91-6718-40CD-BC74-223C636D06E7}" presName="sibTrans" presStyleCnt="0"/>
      <dgm:spPr/>
    </dgm:pt>
    <dgm:pt modelId="{F9DF9B3C-1460-4A0D-B482-F612B2E093FE}" type="pres">
      <dgm:prSet presAssocID="{2C7D5A90-91B4-4661-8511-538ED3909951}" presName="node" presStyleLbl="node1" presStyleIdx="1" presStyleCnt="3" custScaleX="117414" custScaleY="111547">
        <dgm:presLayoutVars>
          <dgm:bulletEnabled val="1"/>
        </dgm:presLayoutVars>
      </dgm:prSet>
      <dgm:spPr/>
    </dgm:pt>
    <dgm:pt modelId="{00BB88A0-519C-4188-B1ED-5EFCEED54F42}" type="pres">
      <dgm:prSet presAssocID="{E69AE414-84FF-4BA3-A0C3-D046915C78DD}" presName="sibTrans" presStyleCnt="0"/>
      <dgm:spPr/>
    </dgm:pt>
    <dgm:pt modelId="{C289D62E-CA81-437E-AAD1-0D058D50DB5F}" type="pres">
      <dgm:prSet presAssocID="{7422BF9B-75A7-4154-A6B0-39C687DBAC29}" presName="node" presStyleLbl="node1" presStyleIdx="2" presStyleCnt="3" custScaleX="110245" custLinFactNeighborX="1578" custLinFactNeighborY="-969">
        <dgm:presLayoutVars>
          <dgm:bulletEnabled val="1"/>
        </dgm:presLayoutVars>
      </dgm:prSet>
      <dgm:spPr/>
    </dgm:pt>
  </dgm:ptLst>
  <dgm:cxnLst>
    <dgm:cxn modelId="{4AFE320C-BF8D-4E14-A311-3E4E99F646A8}" type="presOf" srcId="{9A6A3F56-083B-41D8-A0F7-BC74C5CD75F2}" destId="{37BB2F95-BC7A-451A-9537-A441E22A93BE}" srcOrd="0" destOrd="0" presId="urn:microsoft.com/office/officeart/2005/8/layout/default"/>
    <dgm:cxn modelId="{4E148146-A521-4509-9414-51BD4699FF16}" type="presOf" srcId="{7422BF9B-75A7-4154-A6B0-39C687DBAC29}" destId="{C289D62E-CA81-437E-AAD1-0D058D50DB5F}" srcOrd="0" destOrd="0" presId="urn:microsoft.com/office/officeart/2005/8/layout/default"/>
    <dgm:cxn modelId="{600B5D5A-9933-45B8-89FC-E3299C45A8F9}" type="presOf" srcId="{311C43FD-575B-4B3E-A5FF-673B3FD34F86}" destId="{A8659639-7D85-493B-A546-366677AC193F}" srcOrd="0" destOrd="0" presId="urn:microsoft.com/office/officeart/2005/8/layout/default"/>
    <dgm:cxn modelId="{30DDD2A6-1050-4FA5-BFA2-1FFC08D0D612}" srcId="{9A6A3F56-083B-41D8-A0F7-BC74C5CD75F2}" destId="{311C43FD-575B-4B3E-A5FF-673B3FD34F86}" srcOrd="0" destOrd="0" parTransId="{744B158D-2DD7-48BC-85BC-A1255266B81D}" sibTransId="{6CD4AC91-6718-40CD-BC74-223C636D06E7}"/>
    <dgm:cxn modelId="{1265E2B3-386B-490A-BE06-6BDE977B7AC7}" srcId="{9A6A3F56-083B-41D8-A0F7-BC74C5CD75F2}" destId="{2C7D5A90-91B4-4661-8511-538ED3909951}" srcOrd="1" destOrd="0" parTransId="{288AFD61-994D-4BDA-BA62-AC8644B5BFAD}" sibTransId="{E69AE414-84FF-4BA3-A0C3-D046915C78DD}"/>
    <dgm:cxn modelId="{8F8546F2-222C-4492-A019-E3580258FEFB}" type="presOf" srcId="{2C7D5A90-91B4-4661-8511-538ED3909951}" destId="{F9DF9B3C-1460-4A0D-B482-F612B2E093FE}" srcOrd="0" destOrd="0" presId="urn:microsoft.com/office/officeart/2005/8/layout/default"/>
    <dgm:cxn modelId="{2A0935F3-F534-45AC-A000-65283BB06016}" srcId="{9A6A3F56-083B-41D8-A0F7-BC74C5CD75F2}" destId="{7422BF9B-75A7-4154-A6B0-39C687DBAC29}" srcOrd="2" destOrd="0" parTransId="{2B833B34-9DAB-4640-83A6-AE7CEB28605A}" sibTransId="{696229B1-03B1-46B6-A709-43F78C9E8F91}"/>
    <dgm:cxn modelId="{AC83A384-164A-459F-BABB-F4DC61C6ADB5}" type="presParOf" srcId="{37BB2F95-BC7A-451A-9537-A441E22A93BE}" destId="{A8659639-7D85-493B-A546-366677AC193F}" srcOrd="0" destOrd="0" presId="urn:microsoft.com/office/officeart/2005/8/layout/default"/>
    <dgm:cxn modelId="{23B03795-C737-462E-BDAC-EB6E63F8DBEB}" type="presParOf" srcId="{37BB2F95-BC7A-451A-9537-A441E22A93BE}" destId="{BE4637E5-5F80-4969-8B62-D7D3F175D277}" srcOrd="1" destOrd="0" presId="urn:microsoft.com/office/officeart/2005/8/layout/default"/>
    <dgm:cxn modelId="{125AE639-E95B-440A-A6D2-EFE66DAE4654}" type="presParOf" srcId="{37BB2F95-BC7A-451A-9537-A441E22A93BE}" destId="{F9DF9B3C-1460-4A0D-B482-F612B2E093FE}" srcOrd="2" destOrd="0" presId="urn:microsoft.com/office/officeart/2005/8/layout/default"/>
    <dgm:cxn modelId="{236BEA0C-0D33-4A7B-BF4B-99E89A554091}" type="presParOf" srcId="{37BB2F95-BC7A-451A-9537-A441E22A93BE}" destId="{00BB88A0-519C-4188-B1ED-5EFCEED54F42}" srcOrd="3" destOrd="0" presId="urn:microsoft.com/office/officeart/2005/8/layout/default"/>
    <dgm:cxn modelId="{93A7D508-79BA-430D-9E58-E78A671BEA21}" type="presParOf" srcId="{37BB2F95-BC7A-451A-9537-A441E22A93BE}" destId="{C289D62E-CA81-437E-AAD1-0D058D50DB5F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51EE553-7055-4D43-89EC-0AC9EAF14134}" type="doc">
      <dgm:prSet loTypeId="urn:microsoft.com/office/officeart/2005/8/layout/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7843EC6-A595-49F6-92C6-D2B8DF3DA4B3}">
      <dgm:prSet phldrT="[Текст]" custT="1"/>
      <dgm:spPr/>
      <dgm:t>
        <a:bodyPr/>
        <a:lstStyle/>
        <a:p>
          <a:r>
            <a:rPr lang="ru-RU" sz="2000" b="1" dirty="0"/>
            <a:t>Документация</a:t>
          </a:r>
        </a:p>
      </dgm:t>
    </dgm:pt>
    <dgm:pt modelId="{222901D0-33E0-4BF2-8507-C02197218785}" type="parTrans" cxnId="{400CCE86-40D5-448F-9FD2-BD004C63248E}">
      <dgm:prSet/>
      <dgm:spPr/>
      <dgm:t>
        <a:bodyPr/>
        <a:lstStyle/>
        <a:p>
          <a:endParaRPr lang="ru-RU"/>
        </a:p>
      </dgm:t>
    </dgm:pt>
    <dgm:pt modelId="{8A6CF3D9-54A0-46CD-8319-268D028B1468}" type="sibTrans" cxnId="{400CCE86-40D5-448F-9FD2-BD004C63248E}">
      <dgm:prSet/>
      <dgm:spPr/>
      <dgm:t>
        <a:bodyPr/>
        <a:lstStyle/>
        <a:p>
          <a:endParaRPr lang="ru-RU"/>
        </a:p>
      </dgm:t>
    </dgm:pt>
    <dgm:pt modelId="{248A4F94-4B80-480F-BE70-91C153CC0846}">
      <dgm:prSet phldrT="[Текст]" custT="1"/>
      <dgm:spPr/>
      <dgm:t>
        <a:bodyPr/>
        <a:lstStyle/>
        <a:p>
          <a:r>
            <a:rPr lang="ru-RU" sz="2000" b="1"/>
            <a:t>Диагностика</a:t>
          </a:r>
          <a:endParaRPr lang="ru-RU" sz="2000" b="1" dirty="0"/>
        </a:p>
      </dgm:t>
    </dgm:pt>
    <dgm:pt modelId="{23741346-516D-4084-A015-9C7D90C81350}" type="parTrans" cxnId="{E35B25D0-1180-4A55-A230-78D10E8A8C45}">
      <dgm:prSet/>
      <dgm:spPr/>
      <dgm:t>
        <a:bodyPr/>
        <a:lstStyle/>
        <a:p>
          <a:endParaRPr lang="ru-RU"/>
        </a:p>
      </dgm:t>
    </dgm:pt>
    <dgm:pt modelId="{BE41DEBF-E77C-4927-977B-69BF75883E3E}" type="sibTrans" cxnId="{E35B25D0-1180-4A55-A230-78D10E8A8C45}">
      <dgm:prSet/>
      <dgm:spPr/>
      <dgm:t>
        <a:bodyPr/>
        <a:lstStyle/>
        <a:p>
          <a:endParaRPr lang="ru-RU"/>
        </a:p>
      </dgm:t>
    </dgm:pt>
    <dgm:pt modelId="{1F3E0D6F-C6C1-4260-8D75-A7C7BC2A88C9}">
      <dgm:prSet phldrT="[Текст]" custT="1"/>
      <dgm:spPr/>
      <dgm:t>
        <a:bodyPr/>
        <a:lstStyle/>
        <a:p>
          <a:r>
            <a:rPr lang="ru-RU" sz="2000" b="1" dirty="0"/>
            <a:t>Индивидуальные занятия</a:t>
          </a:r>
        </a:p>
      </dgm:t>
    </dgm:pt>
    <dgm:pt modelId="{D6A86D87-446A-4025-A0A1-D3465B6EAA43}" type="parTrans" cxnId="{06BEA910-5D81-474C-8254-1B9310A2C084}">
      <dgm:prSet/>
      <dgm:spPr/>
      <dgm:t>
        <a:bodyPr/>
        <a:lstStyle/>
        <a:p>
          <a:endParaRPr lang="ru-RU"/>
        </a:p>
      </dgm:t>
    </dgm:pt>
    <dgm:pt modelId="{FBEC1E8F-D239-46AF-941E-F22C598521AE}" type="sibTrans" cxnId="{06BEA910-5D81-474C-8254-1B9310A2C084}">
      <dgm:prSet/>
      <dgm:spPr/>
      <dgm:t>
        <a:bodyPr/>
        <a:lstStyle/>
        <a:p>
          <a:endParaRPr lang="ru-RU"/>
        </a:p>
      </dgm:t>
    </dgm:pt>
    <dgm:pt modelId="{8083225B-F426-42A1-AEDA-B18D7101923D}">
      <dgm:prSet custT="1"/>
      <dgm:spPr/>
      <dgm:t>
        <a:bodyPr/>
        <a:lstStyle/>
        <a:p>
          <a:r>
            <a:rPr lang="ru-RU" sz="2000" b="1"/>
            <a:t>Подгрупповые занятия</a:t>
          </a:r>
          <a:endParaRPr lang="ru-RU" sz="2000" b="1" dirty="0"/>
        </a:p>
      </dgm:t>
    </dgm:pt>
    <dgm:pt modelId="{1C8E95FA-6BAE-4D6F-9725-DCA00C4C854D}" type="parTrans" cxnId="{47D54B2E-0E2B-4BBF-82B4-836F55DE2D8E}">
      <dgm:prSet/>
      <dgm:spPr/>
      <dgm:t>
        <a:bodyPr/>
        <a:lstStyle/>
        <a:p>
          <a:endParaRPr lang="ru-RU"/>
        </a:p>
      </dgm:t>
    </dgm:pt>
    <dgm:pt modelId="{FDA6E556-5F54-4B2D-BDA0-E1B4E05E39AB}" type="sibTrans" cxnId="{47D54B2E-0E2B-4BBF-82B4-836F55DE2D8E}">
      <dgm:prSet/>
      <dgm:spPr/>
      <dgm:t>
        <a:bodyPr/>
        <a:lstStyle/>
        <a:p>
          <a:endParaRPr lang="ru-RU"/>
        </a:p>
      </dgm:t>
    </dgm:pt>
    <dgm:pt modelId="{38143278-BA8B-416A-9587-05C20544A0A7}">
      <dgm:prSet custT="1"/>
      <dgm:spPr/>
      <dgm:t>
        <a:bodyPr/>
        <a:lstStyle/>
        <a:p>
          <a:r>
            <a:rPr lang="ru-RU" sz="2000" b="1"/>
            <a:t>Работа с родителями</a:t>
          </a:r>
          <a:endParaRPr lang="ru-RU" sz="2000" b="1" dirty="0"/>
        </a:p>
      </dgm:t>
    </dgm:pt>
    <dgm:pt modelId="{6EDCBFEE-6412-4AA1-8090-82AE379D0002}" type="parTrans" cxnId="{5725C939-8B9F-4CFC-903A-7AE9DCFCB828}">
      <dgm:prSet/>
      <dgm:spPr/>
      <dgm:t>
        <a:bodyPr/>
        <a:lstStyle/>
        <a:p>
          <a:endParaRPr lang="ru-RU"/>
        </a:p>
      </dgm:t>
    </dgm:pt>
    <dgm:pt modelId="{D392C1EE-E18C-4F6B-BA7B-DEA89BD729ED}" type="sibTrans" cxnId="{5725C939-8B9F-4CFC-903A-7AE9DCFCB828}">
      <dgm:prSet/>
      <dgm:spPr/>
      <dgm:t>
        <a:bodyPr/>
        <a:lstStyle/>
        <a:p>
          <a:endParaRPr lang="ru-RU"/>
        </a:p>
      </dgm:t>
    </dgm:pt>
    <dgm:pt modelId="{6FC5468B-86A2-42D5-8979-AE9CAD452AB0}">
      <dgm:prSet custT="1"/>
      <dgm:spPr/>
      <dgm:t>
        <a:bodyPr/>
        <a:lstStyle/>
        <a:p>
          <a:r>
            <a:rPr lang="ru-RU" sz="2000" b="1"/>
            <a:t>Взаимодействия с педагогами</a:t>
          </a:r>
          <a:endParaRPr lang="ru-RU" sz="2000" b="1" dirty="0"/>
        </a:p>
      </dgm:t>
    </dgm:pt>
    <dgm:pt modelId="{7ABD5C65-80B6-466B-95D9-B0A38ECEFF1E}" type="parTrans" cxnId="{CDC35B42-E938-4C0B-9469-8F6C75E57DB7}">
      <dgm:prSet/>
      <dgm:spPr/>
      <dgm:t>
        <a:bodyPr/>
        <a:lstStyle/>
        <a:p>
          <a:endParaRPr lang="ru-RU"/>
        </a:p>
      </dgm:t>
    </dgm:pt>
    <dgm:pt modelId="{F88BEA8D-3700-4138-A63D-9B0C270BD0FC}" type="sibTrans" cxnId="{CDC35B42-E938-4C0B-9469-8F6C75E57DB7}">
      <dgm:prSet/>
      <dgm:spPr/>
      <dgm:t>
        <a:bodyPr/>
        <a:lstStyle/>
        <a:p>
          <a:endParaRPr lang="ru-RU"/>
        </a:p>
      </dgm:t>
    </dgm:pt>
    <dgm:pt modelId="{04C0A054-A580-45D1-81FC-90C68D698FA3}">
      <dgm:prSet custT="1"/>
      <dgm:spPr/>
      <dgm:t>
        <a:bodyPr/>
        <a:lstStyle/>
        <a:p>
          <a:r>
            <a:rPr lang="ru-RU" sz="2000" b="1"/>
            <a:t>Самообразование</a:t>
          </a:r>
          <a:r>
            <a:rPr lang="ru-RU" sz="1500"/>
            <a:t> </a:t>
          </a:r>
          <a:endParaRPr lang="ru-RU" sz="1500" dirty="0"/>
        </a:p>
      </dgm:t>
    </dgm:pt>
    <dgm:pt modelId="{09E032D5-896A-4CE5-B541-DBCA710143CC}" type="parTrans" cxnId="{C537260F-49DA-41AE-889C-59A76018A319}">
      <dgm:prSet/>
      <dgm:spPr/>
      <dgm:t>
        <a:bodyPr/>
        <a:lstStyle/>
        <a:p>
          <a:endParaRPr lang="ru-RU"/>
        </a:p>
      </dgm:t>
    </dgm:pt>
    <dgm:pt modelId="{FBF3A993-C200-448B-BE39-C8B244659025}" type="sibTrans" cxnId="{C537260F-49DA-41AE-889C-59A76018A319}">
      <dgm:prSet/>
      <dgm:spPr/>
      <dgm:t>
        <a:bodyPr/>
        <a:lstStyle/>
        <a:p>
          <a:endParaRPr lang="ru-RU"/>
        </a:p>
      </dgm:t>
    </dgm:pt>
    <dgm:pt modelId="{F58704D7-31EE-447A-BF3C-64A801B85507}" type="pres">
      <dgm:prSet presAssocID="{F51EE553-7055-4D43-89EC-0AC9EAF14134}" presName="linear" presStyleCnt="0">
        <dgm:presLayoutVars>
          <dgm:dir/>
          <dgm:animLvl val="lvl"/>
          <dgm:resizeHandles val="exact"/>
        </dgm:presLayoutVars>
      </dgm:prSet>
      <dgm:spPr/>
    </dgm:pt>
    <dgm:pt modelId="{B1AAC759-DBB1-4DC9-8D99-61239D9382BD}" type="pres">
      <dgm:prSet presAssocID="{77843EC6-A595-49F6-92C6-D2B8DF3DA4B3}" presName="parentLin" presStyleCnt="0"/>
      <dgm:spPr/>
    </dgm:pt>
    <dgm:pt modelId="{A2162440-053E-4B9D-AC58-6FB6FD5C0853}" type="pres">
      <dgm:prSet presAssocID="{77843EC6-A595-49F6-92C6-D2B8DF3DA4B3}" presName="parentLeftMargin" presStyleLbl="node1" presStyleIdx="0" presStyleCnt="7"/>
      <dgm:spPr/>
    </dgm:pt>
    <dgm:pt modelId="{48F290D7-2C5E-4363-89E6-051E293F9E61}" type="pres">
      <dgm:prSet presAssocID="{77843EC6-A595-49F6-92C6-D2B8DF3DA4B3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2E573311-E8A2-436C-99C9-E926557A8813}" type="pres">
      <dgm:prSet presAssocID="{77843EC6-A595-49F6-92C6-D2B8DF3DA4B3}" presName="negativeSpace" presStyleCnt="0"/>
      <dgm:spPr/>
    </dgm:pt>
    <dgm:pt modelId="{34D3DB11-8185-49E6-BCCF-4449057711CD}" type="pres">
      <dgm:prSet presAssocID="{77843EC6-A595-49F6-92C6-D2B8DF3DA4B3}" presName="childText" presStyleLbl="conFgAcc1" presStyleIdx="0" presStyleCnt="7">
        <dgm:presLayoutVars>
          <dgm:bulletEnabled val="1"/>
        </dgm:presLayoutVars>
      </dgm:prSet>
      <dgm:spPr/>
    </dgm:pt>
    <dgm:pt modelId="{8357FA7A-3B17-4273-9479-01AB62AB93A8}" type="pres">
      <dgm:prSet presAssocID="{8A6CF3D9-54A0-46CD-8319-268D028B1468}" presName="spaceBetweenRectangles" presStyleCnt="0"/>
      <dgm:spPr/>
    </dgm:pt>
    <dgm:pt modelId="{1BD01969-6907-42A8-9401-B43689D7F1BC}" type="pres">
      <dgm:prSet presAssocID="{248A4F94-4B80-480F-BE70-91C153CC0846}" presName="parentLin" presStyleCnt="0"/>
      <dgm:spPr/>
    </dgm:pt>
    <dgm:pt modelId="{A6851CAB-3BB1-49E3-A946-DD2C2DF2B727}" type="pres">
      <dgm:prSet presAssocID="{248A4F94-4B80-480F-BE70-91C153CC0846}" presName="parentLeftMargin" presStyleLbl="node1" presStyleIdx="0" presStyleCnt="7"/>
      <dgm:spPr/>
    </dgm:pt>
    <dgm:pt modelId="{6CD1C56B-09CF-4396-9471-B326F64D783D}" type="pres">
      <dgm:prSet presAssocID="{248A4F94-4B80-480F-BE70-91C153CC0846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CB059180-12C0-4E40-8994-8825F62D9446}" type="pres">
      <dgm:prSet presAssocID="{248A4F94-4B80-480F-BE70-91C153CC0846}" presName="negativeSpace" presStyleCnt="0"/>
      <dgm:spPr/>
    </dgm:pt>
    <dgm:pt modelId="{217A75A7-8AA6-40A6-9AA5-875A6B2C8748}" type="pres">
      <dgm:prSet presAssocID="{248A4F94-4B80-480F-BE70-91C153CC0846}" presName="childText" presStyleLbl="conFgAcc1" presStyleIdx="1" presStyleCnt="7">
        <dgm:presLayoutVars>
          <dgm:bulletEnabled val="1"/>
        </dgm:presLayoutVars>
      </dgm:prSet>
      <dgm:spPr/>
    </dgm:pt>
    <dgm:pt modelId="{CA229F18-5F4B-4244-BE34-5B643D426042}" type="pres">
      <dgm:prSet presAssocID="{BE41DEBF-E77C-4927-977B-69BF75883E3E}" presName="spaceBetweenRectangles" presStyleCnt="0"/>
      <dgm:spPr/>
    </dgm:pt>
    <dgm:pt modelId="{A35E94C3-3165-495B-A7DE-C2E62C4DFDBF}" type="pres">
      <dgm:prSet presAssocID="{1F3E0D6F-C6C1-4260-8D75-A7C7BC2A88C9}" presName="parentLin" presStyleCnt="0"/>
      <dgm:spPr/>
    </dgm:pt>
    <dgm:pt modelId="{ED0F9444-C2F5-4A5C-BA87-A37F33C7DC7B}" type="pres">
      <dgm:prSet presAssocID="{1F3E0D6F-C6C1-4260-8D75-A7C7BC2A88C9}" presName="parentLeftMargin" presStyleLbl="node1" presStyleIdx="1" presStyleCnt="7"/>
      <dgm:spPr/>
    </dgm:pt>
    <dgm:pt modelId="{3118D7AA-3F09-4919-8BB1-4E99DA0FA0DD}" type="pres">
      <dgm:prSet presAssocID="{1F3E0D6F-C6C1-4260-8D75-A7C7BC2A88C9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8DE783E0-BBE7-4406-90AB-E9B534544426}" type="pres">
      <dgm:prSet presAssocID="{1F3E0D6F-C6C1-4260-8D75-A7C7BC2A88C9}" presName="negativeSpace" presStyleCnt="0"/>
      <dgm:spPr/>
    </dgm:pt>
    <dgm:pt modelId="{5819DBD8-CF78-4B37-BE71-37565948AE5B}" type="pres">
      <dgm:prSet presAssocID="{1F3E0D6F-C6C1-4260-8D75-A7C7BC2A88C9}" presName="childText" presStyleLbl="conFgAcc1" presStyleIdx="2" presStyleCnt="7">
        <dgm:presLayoutVars>
          <dgm:bulletEnabled val="1"/>
        </dgm:presLayoutVars>
      </dgm:prSet>
      <dgm:spPr/>
    </dgm:pt>
    <dgm:pt modelId="{88810F17-85E3-4406-BCFE-6C5C4368C9AF}" type="pres">
      <dgm:prSet presAssocID="{FBEC1E8F-D239-46AF-941E-F22C598521AE}" presName="spaceBetweenRectangles" presStyleCnt="0"/>
      <dgm:spPr/>
    </dgm:pt>
    <dgm:pt modelId="{1E8CE980-637E-4276-B42B-734EDC24B568}" type="pres">
      <dgm:prSet presAssocID="{8083225B-F426-42A1-AEDA-B18D7101923D}" presName="parentLin" presStyleCnt="0"/>
      <dgm:spPr/>
    </dgm:pt>
    <dgm:pt modelId="{18DB8F7D-E271-43A0-92A3-BA723454E4CF}" type="pres">
      <dgm:prSet presAssocID="{8083225B-F426-42A1-AEDA-B18D7101923D}" presName="parentLeftMargin" presStyleLbl="node1" presStyleIdx="2" presStyleCnt="7"/>
      <dgm:spPr/>
    </dgm:pt>
    <dgm:pt modelId="{D550D2EF-56E5-4390-A9C4-B3A1AF4E411A}" type="pres">
      <dgm:prSet presAssocID="{8083225B-F426-42A1-AEDA-B18D7101923D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9CA89AAB-9A46-4463-8846-56037151DFB2}" type="pres">
      <dgm:prSet presAssocID="{8083225B-F426-42A1-AEDA-B18D7101923D}" presName="negativeSpace" presStyleCnt="0"/>
      <dgm:spPr/>
    </dgm:pt>
    <dgm:pt modelId="{AAD1D3AD-5676-47A6-998D-403F34D39B22}" type="pres">
      <dgm:prSet presAssocID="{8083225B-F426-42A1-AEDA-B18D7101923D}" presName="childText" presStyleLbl="conFgAcc1" presStyleIdx="3" presStyleCnt="7">
        <dgm:presLayoutVars>
          <dgm:bulletEnabled val="1"/>
        </dgm:presLayoutVars>
      </dgm:prSet>
      <dgm:spPr/>
    </dgm:pt>
    <dgm:pt modelId="{BE179F7D-AE47-4136-A7B3-BF8565ACF2EA}" type="pres">
      <dgm:prSet presAssocID="{FDA6E556-5F54-4B2D-BDA0-E1B4E05E39AB}" presName="spaceBetweenRectangles" presStyleCnt="0"/>
      <dgm:spPr/>
    </dgm:pt>
    <dgm:pt modelId="{A847A653-D9C3-41A6-9308-B5A9C1F89598}" type="pres">
      <dgm:prSet presAssocID="{38143278-BA8B-416A-9587-05C20544A0A7}" presName="parentLin" presStyleCnt="0"/>
      <dgm:spPr/>
    </dgm:pt>
    <dgm:pt modelId="{E6B1EB0B-28E0-4341-B53E-7F22E590C55B}" type="pres">
      <dgm:prSet presAssocID="{38143278-BA8B-416A-9587-05C20544A0A7}" presName="parentLeftMargin" presStyleLbl="node1" presStyleIdx="3" presStyleCnt="7"/>
      <dgm:spPr/>
    </dgm:pt>
    <dgm:pt modelId="{CAE42D64-CA45-436A-8197-9663F0818D0C}" type="pres">
      <dgm:prSet presAssocID="{38143278-BA8B-416A-9587-05C20544A0A7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B9F58818-E575-4B58-959B-0BB4FC5EF5AF}" type="pres">
      <dgm:prSet presAssocID="{38143278-BA8B-416A-9587-05C20544A0A7}" presName="negativeSpace" presStyleCnt="0"/>
      <dgm:spPr/>
    </dgm:pt>
    <dgm:pt modelId="{37640C6E-BB6F-4255-AB27-DF139CA12573}" type="pres">
      <dgm:prSet presAssocID="{38143278-BA8B-416A-9587-05C20544A0A7}" presName="childText" presStyleLbl="conFgAcc1" presStyleIdx="4" presStyleCnt="7">
        <dgm:presLayoutVars>
          <dgm:bulletEnabled val="1"/>
        </dgm:presLayoutVars>
      </dgm:prSet>
      <dgm:spPr/>
    </dgm:pt>
    <dgm:pt modelId="{9E0DA948-AE89-45CA-BCCD-5BF0EA90DF51}" type="pres">
      <dgm:prSet presAssocID="{D392C1EE-E18C-4F6B-BA7B-DEA89BD729ED}" presName="spaceBetweenRectangles" presStyleCnt="0"/>
      <dgm:spPr/>
    </dgm:pt>
    <dgm:pt modelId="{CD0C50FE-5292-4D63-8067-365CFACA92BC}" type="pres">
      <dgm:prSet presAssocID="{6FC5468B-86A2-42D5-8979-AE9CAD452AB0}" presName="parentLin" presStyleCnt="0"/>
      <dgm:spPr/>
    </dgm:pt>
    <dgm:pt modelId="{4B998224-18A3-4C36-8D0D-2511901DCE82}" type="pres">
      <dgm:prSet presAssocID="{6FC5468B-86A2-42D5-8979-AE9CAD452AB0}" presName="parentLeftMargin" presStyleLbl="node1" presStyleIdx="4" presStyleCnt="7"/>
      <dgm:spPr/>
    </dgm:pt>
    <dgm:pt modelId="{A16FA910-5663-4DD7-A015-ADCAC433962A}" type="pres">
      <dgm:prSet presAssocID="{6FC5468B-86A2-42D5-8979-AE9CAD452AB0}" presName="parentText" presStyleLbl="node1" presStyleIdx="5" presStyleCnt="7" custScaleX="142857">
        <dgm:presLayoutVars>
          <dgm:chMax val="0"/>
          <dgm:bulletEnabled val="1"/>
        </dgm:presLayoutVars>
      </dgm:prSet>
      <dgm:spPr/>
    </dgm:pt>
    <dgm:pt modelId="{74A8274F-6C85-4167-B310-6926309665D7}" type="pres">
      <dgm:prSet presAssocID="{6FC5468B-86A2-42D5-8979-AE9CAD452AB0}" presName="negativeSpace" presStyleCnt="0"/>
      <dgm:spPr/>
    </dgm:pt>
    <dgm:pt modelId="{E10FB4CB-D947-449A-9D0E-13880FF55D66}" type="pres">
      <dgm:prSet presAssocID="{6FC5468B-86A2-42D5-8979-AE9CAD452AB0}" presName="childText" presStyleLbl="conFgAcc1" presStyleIdx="5" presStyleCnt="7">
        <dgm:presLayoutVars>
          <dgm:bulletEnabled val="1"/>
        </dgm:presLayoutVars>
      </dgm:prSet>
      <dgm:spPr/>
    </dgm:pt>
    <dgm:pt modelId="{61CB0437-A799-4FB3-AD3D-69D149A33964}" type="pres">
      <dgm:prSet presAssocID="{F88BEA8D-3700-4138-A63D-9B0C270BD0FC}" presName="spaceBetweenRectangles" presStyleCnt="0"/>
      <dgm:spPr/>
    </dgm:pt>
    <dgm:pt modelId="{4D209584-E10C-412E-A155-F80B079D352C}" type="pres">
      <dgm:prSet presAssocID="{04C0A054-A580-45D1-81FC-90C68D698FA3}" presName="parentLin" presStyleCnt="0"/>
      <dgm:spPr/>
    </dgm:pt>
    <dgm:pt modelId="{09E0A8DB-E30E-48EF-920E-1F8321867D76}" type="pres">
      <dgm:prSet presAssocID="{04C0A054-A580-45D1-81FC-90C68D698FA3}" presName="parentLeftMargin" presStyleLbl="node1" presStyleIdx="5" presStyleCnt="7"/>
      <dgm:spPr/>
    </dgm:pt>
    <dgm:pt modelId="{9E9B969B-9B9E-460F-B224-0DE5FB63D7FA}" type="pres">
      <dgm:prSet presAssocID="{04C0A054-A580-45D1-81FC-90C68D698FA3}" presName="parentText" presStyleLbl="node1" presStyleIdx="6" presStyleCnt="7">
        <dgm:presLayoutVars>
          <dgm:chMax val="0"/>
          <dgm:bulletEnabled val="1"/>
        </dgm:presLayoutVars>
      </dgm:prSet>
      <dgm:spPr/>
    </dgm:pt>
    <dgm:pt modelId="{EEA30726-F698-43CA-A5FC-4B191CDA9472}" type="pres">
      <dgm:prSet presAssocID="{04C0A054-A580-45D1-81FC-90C68D698FA3}" presName="negativeSpace" presStyleCnt="0"/>
      <dgm:spPr/>
    </dgm:pt>
    <dgm:pt modelId="{5CC07BA3-A2FD-4A48-877F-89007D88B3BB}" type="pres">
      <dgm:prSet presAssocID="{04C0A054-A580-45D1-81FC-90C68D698FA3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557B3800-9ED2-4210-8EEC-33D6231ABADA}" type="presOf" srcId="{77843EC6-A595-49F6-92C6-D2B8DF3DA4B3}" destId="{A2162440-053E-4B9D-AC58-6FB6FD5C0853}" srcOrd="0" destOrd="0" presId="urn:microsoft.com/office/officeart/2005/8/layout/list1"/>
    <dgm:cxn modelId="{C537260F-49DA-41AE-889C-59A76018A319}" srcId="{F51EE553-7055-4D43-89EC-0AC9EAF14134}" destId="{04C0A054-A580-45D1-81FC-90C68D698FA3}" srcOrd="6" destOrd="0" parTransId="{09E032D5-896A-4CE5-B541-DBCA710143CC}" sibTransId="{FBF3A993-C200-448B-BE39-C8B244659025}"/>
    <dgm:cxn modelId="{06BEA910-5D81-474C-8254-1B9310A2C084}" srcId="{F51EE553-7055-4D43-89EC-0AC9EAF14134}" destId="{1F3E0D6F-C6C1-4260-8D75-A7C7BC2A88C9}" srcOrd="2" destOrd="0" parTransId="{D6A86D87-446A-4025-A0A1-D3465B6EAA43}" sibTransId="{FBEC1E8F-D239-46AF-941E-F22C598521AE}"/>
    <dgm:cxn modelId="{2125231F-17E9-4068-AE48-5088288593B2}" type="presOf" srcId="{1F3E0D6F-C6C1-4260-8D75-A7C7BC2A88C9}" destId="{ED0F9444-C2F5-4A5C-BA87-A37F33C7DC7B}" srcOrd="0" destOrd="0" presId="urn:microsoft.com/office/officeart/2005/8/layout/list1"/>
    <dgm:cxn modelId="{47D54B2E-0E2B-4BBF-82B4-836F55DE2D8E}" srcId="{F51EE553-7055-4D43-89EC-0AC9EAF14134}" destId="{8083225B-F426-42A1-AEDA-B18D7101923D}" srcOrd="3" destOrd="0" parTransId="{1C8E95FA-6BAE-4D6F-9725-DCA00C4C854D}" sibTransId="{FDA6E556-5F54-4B2D-BDA0-E1B4E05E39AB}"/>
    <dgm:cxn modelId="{FA92DE2F-87DE-4365-83A4-CC09D6D05242}" type="presOf" srcId="{1F3E0D6F-C6C1-4260-8D75-A7C7BC2A88C9}" destId="{3118D7AA-3F09-4919-8BB1-4E99DA0FA0DD}" srcOrd="1" destOrd="0" presId="urn:microsoft.com/office/officeart/2005/8/layout/list1"/>
    <dgm:cxn modelId="{03339930-D1F5-46BA-92C0-29E242871859}" type="presOf" srcId="{248A4F94-4B80-480F-BE70-91C153CC0846}" destId="{6CD1C56B-09CF-4396-9471-B326F64D783D}" srcOrd="1" destOrd="0" presId="urn:microsoft.com/office/officeart/2005/8/layout/list1"/>
    <dgm:cxn modelId="{47C8B131-8474-4D74-9A92-1663C945B123}" type="presOf" srcId="{6FC5468B-86A2-42D5-8979-AE9CAD452AB0}" destId="{4B998224-18A3-4C36-8D0D-2511901DCE82}" srcOrd="0" destOrd="0" presId="urn:microsoft.com/office/officeart/2005/8/layout/list1"/>
    <dgm:cxn modelId="{5725C939-8B9F-4CFC-903A-7AE9DCFCB828}" srcId="{F51EE553-7055-4D43-89EC-0AC9EAF14134}" destId="{38143278-BA8B-416A-9587-05C20544A0A7}" srcOrd="4" destOrd="0" parTransId="{6EDCBFEE-6412-4AA1-8090-82AE379D0002}" sibTransId="{D392C1EE-E18C-4F6B-BA7B-DEA89BD729ED}"/>
    <dgm:cxn modelId="{F1C36A61-4210-489F-808B-94432596D5CE}" type="presOf" srcId="{8083225B-F426-42A1-AEDA-B18D7101923D}" destId="{18DB8F7D-E271-43A0-92A3-BA723454E4CF}" srcOrd="0" destOrd="0" presId="urn:microsoft.com/office/officeart/2005/8/layout/list1"/>
    <dgm:cxn modelId="{7538AD41-5B7F-49CE-9D70-6F95AD5764EB}" type="presOf" srcId="{77843EC6-A595-49F6-92C6-D2B8DF3DA4B3}" destId="{48F290D7-2C5E-4363-89E6-051E293F9E61}" srcOrd="1" destOrd="0" presId="urn:microsoft.com/office/officeart/2005/8/layout/list1"/>
    <dgm:cxn modelId="{CDC35B42-E938-4C0B-9469-8F6C75E57DB7}" srcId="{F51EE553-7055-4D43-89EC-0AC9EAF14134}" destId="{6FC5468B-86A2-42D5-8979-AE9CAD452AB0}" srcOrd="5" destOrd="0" parTransId="{7ABD5C65-80B6-466B-95D9-B0A38ECEFF1E}" sibTransId="{F88BEA8D-3700-4138-A63D-9B0C270BD0FC}"/>
    <dgm:cxn modelId="{7D69294C-5718-40F5-AA26-CA0B8279AB14}" type="presOf" srcId="{04C0A054-A580-45D1-81FC-90C68D698FA3}" destId="{09E0A8DB-E30E-48EF-920E-1F8321867D76}" srcOrd="0" destOrd="0" presId="urn:microsoft.com/office/officeart/2005/8/layout/list1"/>
    <dgm:cxn modelId="{45FAA24D-8E1F-474F-B6F4-30B53ACCD8A0}" type="presOf" srcId="{248A4F94-4B80-480F-BE70-91C153CC0846}" destId="{A6851CAB-3BB1-49E3-A946-DD2C2DF2B727}" srcOrd="0" destOrd="0" presId="urn:microsoft.com/office/officeart/2005/8/layout/list1"/>
    <dgm:cxn modelId="{9AD7FE6E-95F7-4157-83B9-FE54E2B881E4}" type="presOf" srcId="{38143278-BA8B-416A-9587-05C20544A0A7}" destId="{E6B1EB0B-28E0-4341-B53E-7F22E590C55B}" srcOrd="0" destOrd="0" presId="urn:microsoft.com/office/officeart/2005/8/layout/list1"/>
    <dgm:cxn modelId="{400CCE86-40D5-448F-9FD2-BD004C63248E}" srcId="{F51EE553-7055-4D43-89EC-0AC9EAF14134}" destId="{77843EC6-A595-49F6-92C6-D2B8DF3DA4B3}" srcOrd="0" destOrd="0" parTransId="{222901D0-33E0-4BF2-8507-C02197218785}" sibTransId="{8A6CF3D9-54A0-46CD-8319-268D028B1468}"/>
    <dgm:cxn modelId="{D4102F87-B81F-4CDD-875B-AE0409C314EE}" type="presOf" srcId="{04C0A054-A580-45D1-81FC-90C68D698FA3}" destId="{9E9B969B-9B9E-460F-B224-0DE5FB63D7FA}" srcOrd="1" destOrd="0" presId="urn:microsoft.com/office/officeart/2005/8/layout/list1"/>
    <dgm:cxn modelId="{8123B4A7-2765-4066-940E-64F509E52C55}" type="presOf" srcId="{38143278-BA8B-416A-9587-05C20544A0A7}" destId="{CAE42D64-CA45-436A-8197-9663F0818D0C}" srcOrd="1" destOrd="0" presId="urn:microsoft.com/office/officeart/2005/8/layout/list1"/>
    <dgm:cxn modelId="{9B5A1BAE-910B-4F13-B520-5999996F0213}" type="presOf" srcId="{8083225B-F426-42A1-AEDA-B18D7101923D}" destId="{D550D2EF-56E5-4390-A9C4-B3A1AF4E411A}" srcOrd="1" destOrd="0" presId="urn:microsoft.com/office/officeart/2005/8/layout/list1"/>
    <dgm:cxn modelId="{F90183BA-2EEA-44EE-86AD-469A0AAB4647}" type="presOf" srcId="{6FC5468B-86A2-42D5-8979-AE9CAD452AB0}" destId="{A16FA910-5663-4DD7-A015-ADCAC433962A}" srcOrd="1" destOrd="0" presId="urn:microsoft.com/office/officeart/2005/8/layout/list1"/>
    <dgm:cxn modelId="{E35B25D0-1180-4A55-A230-78D10E8A8C45}" srcId="{F51EE553-7055-4D43-89EC-0AC9EAF14134}" destId="{248A4F94-4B80-480F-BE70-91C153CC0846}" srcOrd="1" destOrd="0" parTransId="{23741346-516D-4084-A015-9C7D90C81350}" sibTransId="{BE41DEBF-E77C-4927-977B-69BF75883E3E}"/>
    <dgm:cxn modelId="{B79A8AFB-B34B-4809-8C01-0BC5278FEDB6}" type="presOf" srcId="{F51EE553-7055-4D43-89EC-0AC9EAF14134}" destId="{F58704D7-31EE-447A-BF3C-64A801B85507}" srcOrd="0" destOrd="0" presId="urn:microsoft.com/office/officeart/2005/8/layout/list1"/>
    <dgm:cxn modelId="{AC5D89A2-0341-46CC-8BBE-49B91C697842}" type="presParOf" srcId="{F58704D7-31EE-447A-BF3C-64A801B85507}" destId="{B1AAC759-DBB1-4DC9-8D99-61239D9382BD}" srcOrd="0" destOrd="0" presId="urn:microsoft.com/office/officeart/2005/8/layout/list1"/>
    <dgm:cxn modelId="{9B9AC347-1FB8-426A-8A7B-F49E90260A63}" type="presParOf" srcId="{B1AAC759-DBB1-4DC9-8D99-61239D9382BD}" destId="{A2162440-053E-4B9D-AC58-6FB6FD5C0853}" srcOrd="0" destOrd="0" presId="urn:microsoft.com/office/officeart/2005/8/layout/list1"/>
    <dgm:cxn modelId="{398F173B-7981-4226-B4EB-A559CEABEBB8}" type="presParOf" srcId="{B1AAC759-DBB1-4DC9-8D99-61239D9382BD}" destId="{48F290D7-2C5E-4363-89E6-051E293F9E61}" srcOrd="1" destOrd="0" presId="urn:microsoft.com/office/officeart/2005/8/layout/list1"/>
    <dgm:cxn modelId="{868A6DC9-1300-48D3-B4AB-C07B84685013}" type="presParOf" srcId="{F58704D7-31EE-447A-BF3C-64A801B85507}" destId="{2E573311-E8A2-436C-99C9-E926557A8813}" srcOrd="1" destOrd="0" presId="urn:microsoft.com/office/officeart/2005/8/layout/list1"/>
    <dgm:cxn modelId="{E9BA9885-B7C5-49FE-8FD5-139F8E8E761B}" type="presParOf" srcId="{F58704D7-31EE-447A-BF3C-64A801B85507}" destId="{34D3DB11-8185-49E6-BCCF-4449057711CD}" srcOrd="2" destOrd="0" presId="urn:microsoft.com/office/officeart/2005/8/layout/list1"/>
    <dgm:cxn modelId="{D37D5696-6F74-42A9-B363-43E9646A9FD4}" type="presParOf" srcId="{F58704D7-31EE-447A-BF3C-64A801B85507}" destId="{8357FA7A-3B17-4273-9479-01AB62AB93A8}" srcOrd="3" destOrd="0" presId="urn:microsoft.com/office/officeart/2005/8/layout/list1"/>
    <dgm:cxn modelId="{45C64F23-B9BB-4400-A6B7-B79763A772A7}" type="presParOf" srcId="{F58704D7-31EE-447A-BF3C-64A801B85507}" destId="{1BD01969-6907-42A8-9401-B43689D7F1BC}" srcOrd="4" destOrd="0" presId="urn:microsoft.com/office/officeart/2005/8/layout/list1"/>
    <dgm:cxn modelId="{7ABE4E4D-6B20-4A30-8F02-DB74010C43A0}" type="presParOf" srcId="{1BD01969-6907-42A8-9401-B43689D7F1BC}" destId="{A6851CAB-3BB1-49E3-A946-DD2C2DF2B727}" srcOrd="0" destOrd="0" presId="urn:microsoft.com/office/officeart/2005/8/layout/list1"/>
    <dgm:cxn modelId="{59C4CD7F-342B-47F0-83CA-9EBF9387DE7F}" type="presParOf" srcId="{1BD01969-6907-42A8-9401-B43689D7F1BC}" destId="{6CD1C56B-09CF-4396-9471-B326F64D783D}" srcOrd="1" destOrd="0" presId="urn:microsoft.com/office/officeart/2005/8/layout/list1"/>
    <dgm:cxn modelId="{81C07365-F75D-480B-9614-2578805010B3}" type="presParOf" srcId="{F58704D7-31EE-447A-BF3C-64A801B85507}" destId="{CB059180-12C0-4E40-8994-8825F62D9446}" srcOrd="5" destOrd="0" presId="urn:microsoft.com/office/officeart/2005/8/layout/list1"/>
    <dgm:cxn modelId="{59E7E66A-2F4B-426F-9B45-46889CE2609C}" type="presParOf" srcId="{F58704D7-31EE-447A-BF3C-64A801B85507}" destId="{217A75A7-8AA6-40A6-9AA5-875A6B2C8748}" srcOrd="6" destOrd="0" presId="urn:microsoft.com/office/officeart/2005/8/layout/list1"/>
    <dgm:cxn modelId="{425C1A2D-F2C5-4242-9AAD-D745B8611B35}" type="presParOf" srcId="{F58704D7-31EE-447A-BF3C-64A801B85507}" destId="{CA229F18-5F4B-4244-BE34-5B643D426042}" srcOrd="7" destOrd="0" presId="urn:microsoft.com/office/officeart/2005/8/layout/list1"/>
    <dgm:cxn modelId="{EAE77B0F-36D3-458B-94E2-517736D8D8EA}" type="presParOf" srcId="{F58704D7-31EE-447A-BF3C-64A801B85507}" destId="{A35E94C3-3165-495B-A7DE-C2E62C4DFDBF}" srcOrd="8" destOrd="0" presId="urn:microsoft.com/office/officeart/2005/8/layout/list1"/>
    <dgm:cxn modelId="{30B426EF-A3C4-434C-9779-D13352073366}" type="presParOf" srcId="{A35E94C3-3165-495B-A7DE-C2E62C4DFDBF}" destId="{ED0F9444-C2F5-4A5C-BA87-A37F33C7DC7B}" srcOrd="0" destOrd="0" presId="urn:microsoft.com/office/officeart/2005/8/layout/list1"/>
    <dgm:cxn modelId="{99049F7C-44C5-4293-9DCD-204DF3C1A3DF}" type="presParOf" srcId="{A35E94C3-3165-495B-A7DE-C2E62C4DFDBF}" destId="{3118D7AA-3F09-4919-8BB1-4E99DA0FA0DD}" srcOrd="1" destOrd="0" presId="urn:microsoft.com/office/officeart/2005/8/layout/list1"/>
    <dgm:cxn modelId="{A0EB666A-1D39-446F-83D2-21D9DDE2E1E6}" type="presParOf" srcId="{F58704D7-31EE-447A-BF3C-64A801B85507}" destId="{8DE783E0-BBE7-4406-90AB-E9B534544426}" srcOrd="9" destOrd="0" presId="urn:microsoft.com/office/officeart/2005/8/layout/list1"/>
    <dgm:cxn modelId="{ACDAA83B-6C4E-4949-B75A-E25EF41064BE}" type="presParOf" srcId="{F58704D7-31EE-447A-BF3C-64A801B85507}" destId="{5819DBD8-CF78-4B37-BE71-37565948AE5B}" srcOrd="10" destOrd="0" presId="urn:microsoft.com/office/officeart/2005/8/layout/list1"/>
    <dgm:cxn modelId="{18EFEA17-999A-4AF6-8C2C-D1B3925FA46A}" type="presParOf" srcId="{F58704D7-31EE-447A-BF3C-64A801B85507}" destId="{88810F17-85E3-4406-BCFE-6C5C4368C9AF}" srcOrd="11" destOrd="0" presId="urn:microsoft.com/office/officeart/2005/8/layout/list1"/>
    <dgm:cxn modelId="{2ADFFD1D-131F-4DD9-A519-5647CAAF1A37}" type="presParOf" srcId="{F58704D7-31EE-447A-BF3C-64A801B85507}" destId="{1E8CE980-637E-4276-B42B-734EDC24B568}" srcOrd="12" destOrd="0" presId="urn:microsoft.com/office/officeart/2005/8/layout/list1"/>
    <dgm:cxn modelId="{FFD078FC-6383-4833-842D-18D5AC1797F2}" type="presParOf" srcId="{1E8CE980-637E-4276-B42B-734EDC24B568}" destId="{18DB8F7D-E271-43A0-92A3-BA723454E4CF}" srcOrd="0" destOrd="0" presId="urn:microsoft.com/office/officeart/2005/8/layout/list1"/>
    <dgm:cxn modelId="{FC410BE6-845C-4668-87AF-604415914062}" type="presParOf" srcId="{1E8CE980-637E-4276-B42B-734EDC24B568}" destId="{D550D2EF-56E5-4390-A9C4-B3A1AF4E411A}" srcOrd="1" destOrd="0" presId="urn:microsoft.com/office/officeart/2005/8/layout/list1"/>
    <dgm:cxn modelId="{3EA1833D-D485-479D-9C5A-F63F8F78B217}" type="presParOf" srcId="{F58704D7-31EE-447A-BF3C-64A801B85507}" destId="{9CA89AAB-9A46-4463-8846-56037151DFB2}" srcOrd="13" destOrd="0" presId="urn:microsoft.com/office/officeart/2005/8/layout/list1"/>
    <dgm:cxn modelId="{34A3B070-AB99-458F-8C5A-DB3E934538BA}" type="presParOf" srcId="{F58704D7-31EE-447A-BF3C-64A801B85507}" destId="{AAD1D3AD-5676-47A6-998D-403F34D39B22}" srcOrd="14" destOrd="0" presId="urn:microsoft.com/office/officeart/2005/8/layout/list1"/>
    <dgm:cxn modelId="{067FEFB8-899A-4F7F-95B4-C39B5CBEFE79}" type="presParOf" srcId="{F58704D7-31EE-447A-BF3C-64A801B85507}" destId="{BE179F7D-AE47-4136-A7B3-BF8565ACF2EA}" srcOrd="15" destOrd="0" presId="urn:microsoft.com/office/officeart/2005/8/layout/list1"/>
    <dgm:cxn modelId="{539C41F2-1BD9-4812-AC20-9D8CCCD49688}" type="presParOf" srcId="{F58704D7-31EE-447A-BF3C-64A801B85507}" destId="{A847A653-D9C3-41A6-9308-B5A9C1F89598}" srcOrd="16" destOrd="0" presId="urn:microsoft.com/office/officeart/2005/8/layout/list1"/>
    <dgm:cxn modelId="{B231659B-4D9B-4136-9992-CBBEE6C09288}" type="presParOf" srcId="{A847A653-D9C3-41A6-9308-B5A9C1F89598}" destId="{E6B1EB0B-28E0-4341-B53E-7F22E590C55B}" srcOrd="0" destOrd="0" presId="urn:microsoft.com/office/officeart/2005/8/layout/list1"/>
    <dgm:cxn modelId="{3715CF31-7F4A-4FB7-B55D-9B3ABE2B7C32}" type="presParOf" srcId="{A847A653-D9C3-41A6-9308-B5A9C1F89598}" destId="{CAE42D64-CA45-436A-8197-9663F0818D0C}" srcOrd="1" destOrd="0" presId="urn:microsoft.com/office/officeart/2005/8/layout/list1"/>
    <dgm:cxn modelId="{5E39BD15-B9F6-4794-875E-6A7A4894A325}" type="presParOf" srcId="{F58704D7-31EE-447A-BF3C-64A801B85507}" destId="{B9F58818-E575-4B58-959B-0BB4FC5EF5AF}" srcOrd="17" destOrd="0" presId="urn:microsoft.com/office/officeart/2005/8/layout/list1"/>
    <dgm:cxn modelId="{7B94AC17-DC4E-4F16-B6AC-3AA256AB0774}" type="presParOf" srcId="{F58704D7-31EE-447A-BF3C-64A801B85507}" destId="{37640C6E-BB6F-4255-AB27-DF139CA12573}" srcOrd="18" destOrd="0" presId="urn:microsoft.com/office/officeart/2005/8/layout/list1"/>
    <dgm:cxn modelId="{5541814A-EC7D-498E-8BAC-ABBF1C5FB643}" type="presParOf" srcId="{F58704D7-31EE-447A-BF3C-64A801B85507}" destId="{9E0DA948-AE89-45CA-BCCD-5BF0EA90DF51}" srcOrd="19" destOrd="0" presId="urn:microsoft.com/office/officeart/2005/8/layout/list1"/>
    <dgm:cxn modelId="{2C8C0032-C338-434E-9BCC-0603EE7398F9}" type="presParOf" srcId="{F58704D7-31EE-447A-BF3C-64A801B85507}" destId="{CD0C50FE-5292-4D63-8067-365CFACA92BC}" srcOrd="20" destOrd="0" presId="urn:microsoft.com/office/officeart/2005/8/layout/list1"/>
    <dgm:cxn modelId="{1A7DA712-E434-4A70-9D6D-BC948EFCF22D}" type="presParOf" srcId="{CD0C50FE-5292-4D63-8067-365CFACA92BC}" destId="{4B998224-18A3-4C36-8D0D-2511901DCE82}" srcOrd="0" destOrd="0" presId="urn:microsoft.com/office/officeart/2005/8/layout/list1"/>
    <dgm:cxn modelId="{6DC901D0-D956-4573-A15C-59C40F21BFD0}" type="presParOf" srcId="{CD0C50FE-5292-4D63-8067-365CFACA92BC}" destId="{A16FA910-5663-4DD7-A015-ADCAC433962A}" srcOrd="1" destOrd="0" presId="urn:microsoft.com/office/officeart/2005/8/layout/list1"/>
    <dgm:cxn modelId="{D59495CD-1155-43DD-97DF-20F93FA5A584}" type="presParOf" srcId="{F58704D7-31EE-447A-BF3C-64A801B85507}" destId="{74A8274F-6C85-4167-B310-6926309665D7}" srcOrd="21" destOrd="0" presId="urn:microsoft.com/office/officeart/2005/8/layout/list1"/>
    <dgm:cxn modelId="{F7CF870C-BF97-4918-A2FD-FD5E7654FB53}" type="presParOf" srcId="{F58704D7-31EE-447A-BF3C-64A801B85507}" destId="{E10FB4CB-D947-449A-9D0E-13880FF55D66}" srcOrd="22" destOrd="0" presId="urn:microsoft.com/office/officeart/2005/8/layout/list1"/>
    <dgm:cxn modelId="{8E155CE4-D5CC-4CE3-B031-9FFBF362C7AC}" type="presParOf" srcId="{F58704D7-31EE-447A-BF3C-64A801B85507}" destId="{61CB0437-A799-4FB3-AD3D-69D149A33964}" srcOrd="23" destOrd="0" presId="urn:microsoft.com/office/officeart/2005/8/layout/list1"/>
    <dgm:cxn modelId="{6EC05B32-1B34-4585-98B4-81231B64100E}" type="presParOf" srcId="{F58704D7-31EE-447A-BF3C-64A801B85507}" destId="{4D209584-E10C-412E-A155-F80B079D352C}" srcOrd="24" destOrd="0" presId="urn:microsoft.com/office/officeart/2005/8/layout/list1"/>
    <dgm:cxn modelId="{04159219-F879-49B6-A2E2-E7F400BC5DFA}" type="presParOf" srcId="{4D209584-E10C-412E-A155-F80B079D352C}" destId="{09E0A8DB-E30E-48EF-920E-1F8321867D76}" srcOrd="0" destOrd="0" presId="urn:microsoft.com/office/officeart/2005/8/layout/list1"/>
    <dgm:cxn modelId="{EDBE9D46-B6BA-41FA-8E59-EB9F3EABED45}" type="presParOf" srcId="{4D209584-E10C-412E-A155-F80B079D352C}" destId="{9E9B969B-9B9E-460F-B224-0DE5FB63D7FA}" srcOrd="1" destOrd="0" presId="urn:microsoft.com/office/officeart/2005/8/layout/list1"/>
    <dgm:cxn modelId="{AF814AEF-E740-4E3F-8CB0-E4EF84CB21CF}" type="presParOf" srcId="{F58704D7-31EE-447A-BF3C-64A801B85507}" destId="{EEA30726-F698-43CA-A5FC-4B191CDA9472}" srcOrd="25" destOrd="0" presId="urn:microsoft.com/office/officeart/2005/8/layout/list1"/>
    <dgm:cxn modelId="{F145321E-D7D4-480D-9478-F38BB481C4EC}" type="presParOf" srcId="{F58704D7-31EE-447A-BF3C-64A801B85507}" destId="{5CC07BA3-A2FD-4A48-877F-89007D88B3BB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6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ДОКУМЕНТАЦИЯ</a:t>
          </a:r>
          <a:endParaRPr lang="ru-RU" sz="3600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</dgm:pt>
    <dgm:pt modelId="{EC521845-F66B-42BC-BF5F-7CADEDFF1FB3}" type="pres">
      <dgm:prSet presAssocID="{51585EE1-234D-4138-9F69-1B42C332BC75}" presName="parentText" presStyleLbl="node1" presStyleIdx="0" presStyleCnt="1" custScaleY="162476">
        <dgm:presLayoutVars>
          <dgm:chMax val="0"/>
          <dgm:bulletEnabled val="1"/>
        </dgm:presLayoutVars>
      </dgm:prSet>
      <dgm:spPr/>
    </dgm:pt>
  </dgm:ptLst>
  <dgm:cxnLst>
    <dgm:cxn modelId="{7162111C-D735-4C8A-9FBE-B2624EE32256}" type="presOf" srcId="{51585EE1-234D-4138-9F69-1B42C332BC75}" destId="{EC521845-F66B-42BC-BF5F-7CADEDFF1FB3}" srcOrd="0" destOrd="0" presId="urn:microsoft.com/office/officeart/2005/8/layout/vList2"/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72C175D7-2031-4A4C-89E0-5271689EA761}" type="presOf" srcId="{2A604ED5-861C-424C-9C40-25595080F3E4}" destId="{D5542EEF-B389-4A9F-A218-FE7D1CC93747}" srcOrd="0" destOrd="0" presId="urn:microsoft.com/office/officeart/2005/8/layout/vList2"/>
    <dgm:cxn modelId="{5F1A558C-86EE-4202-A7FB-9D282D909519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6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ПОДГРУППОВАЯ ОД </a:t>
          </a:r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</dgm:pt>
    <dgm:pt modelId="{EC521845-F66B-42BC-BF5F-7CADEDFF1FB3}" type="pres">
      <dgm:prSet presAssocID="{51585EE1-234D-4138-9F69-1B42C332BC75}" presName="parentText" presStyleLbl="node1" presStyleIdx="0" presStyleCnt="1" custScaleY="162476" custLinFactNeighborY="-2544">
        <dgm:presLayoutVars>
          <dgm:chMax val="0"/>
          <dgm:bulletEnabled val="1"/>
        </dgm:presLayoutVars>
      </dgm:prSet>
      <dgm:spPr/>
    </dgm:pt>
  </dgm:ptLst>
  <dgm:cxnLst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E34EBB8A-4B10-46C6-BCDC-B6D0D9BD3DB1}" type="presOf" srcId="{2A604ED5-861C-424C-9C40-25595080F3E4}" destId="{D5542EEF-B389-4A9F-A218-FE7D1CC93747}" srcOrd="0" destOrd="0" presId="urn:microsoft.com/office/officeart/2005/8/layout/vList2"/>
    <dgm:cxn modelId="{01B579A9-D373-46D1-90B1-89B08D2D560B}" type="presOf" srcId="{51585EE1-234D-4138-9F69-1B42C332BC75}" destId="{EC521845-F66B-42BC-BF5F-7CADEDFF1FB3}" srcOrd="0" destOrd="0" presId="urn:microsoft.com/office/officeart/2005/8/layout/vList2"/>
    <dgm:cxn modelId="{C57D0678-C21E-4AEC-9897-D30CEACC0BFF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6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РАБОТА С РОДИТЕЛЯМИ И ПЕДАГОГАМИ</a:t>
          </a:r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</dgm:pt>
    <dgm:pt modelId="{EC521845-F66B-42BC-BF5F-7CADEDFF1FB3}" type="pres">
      <dgm:prSet presAssocID="{51585EE1-234D-4138-9F69-1B42C332BC75}" presName="parentText" presStyleLbl="node1" presStyleIdx="0" presStyleCnt="1" custScaleY="162476">
        <dgm:presLayoutVars>
          <dgm:chMax val="0"/>
          <dgm:bulletEnabled val="1"/>
        </dgm:presLayoutVars>
      </dgm:prSet>
      <dgm:spPr/>
    </dgm:pt>
  </dgm:ptLst>
  <dgm:cxnLst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B9E15D32-0102-4A72-987B-250BFD7C6BB1}" type="presOf" srcId="{2A604ED5-861C-424C-9C40-25595080F3E4}" destId="{D5542EEF-B389-4A9F-A218-FE7D1CC93747}" srcOrd="0" destOrd="0" presId="urn:microsoft.com/office/officeart/2005/8/layout/vList2"/>
    <dgm:cxn modelId="{A96C3276-FE6C-449F-AC6B-61D3598F7FA8}" type="presOf" srcId="{51585EE1-234D-4138-9F69-1B42C332BC75}" destId="{EC521845-F66B-42BC-BF5F-7CADEDFF1FB3}" srcOrd="0" destOrd="0" presId="urn:microsoft.com/office/officeart/2005/8/layout/vList2"/>
    <dgm:cxn modelId="{461A5CC8-4FEE-4C62-9125-71B6891F83BD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93C28FF-54C3-433B-8836-F3B7B401F786}" type="doc">
      <dgm:prSet loTypeId="urn:microsoft.com/office/officeart/2005/8/layout/vList4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2260D4C8-2787-4F02-BCEF-FA3E4D93B3DF}">
      <dgm:prSet phldrT="[Текст]"/>
      <dgm:spPr/>
      <dgm:t>
        <a:bodyPr/>
        <a:lstStyle/>
        <a:p>
          <a:r>
            <a:rPr lang="ru-RU" b="0" dirty="0">
              <a:solidFill>
                <a:schemeClr val="accent1">
                  <a:lumMod val="50000"/>
                </a:schemeClr>
              </a:solidFill>
              <a:effectLst/>
            </a:rPr>
            <a:t>Индивидуальные консультации</a:t>
          </a:r>
        </a:p>
      </dgm:t>
    </dgm:pt>
    <dgm:pt modelId="{1D76CFD7-4FC3-4A8E-9279-D541EF836B38}" type="parTrans" cxnId="{13EFF37F-9C66-4111-A078-620736303F09}">
      <dgm:prSet/>
      <dgm:spPr/>
      <dgm:t>
        <a:bodyPr/>
        <a:lstStyle/>
        <a:p>
          <a:endParaRPr lang="ru-RU"/>
        </a:p>
      </dgm:t>
    </dgm:pt>
    <dgm:pt modelId="{0BFF176F-78FA-45DA-A717-C0C707AB2BCC}" type="sibTrans" cxnId="{13EFF37F-9C66-4111-A078-620736303F09}">
      <dgm:prSet/>
      <dgm:spPr/>
      <dgm:t>
        <a:bodyPr/>
        <a:lstStyle/>
        <a:p>
          <a:endParaRPr lang="ru-RU"/>
        </a:p>
      </dgm:t>
    </dgm:pt>
    <dgm:pt modelId="{3B89B667-39EA-444E-88B7-3B333EE8E25B}">
      <dgm:prSet phldrT="[Текст]"/>
      <dgm:spPr/>
      <dgm:t>
        <a:bodyPr/>
        <a:lstStyle/>
        <a:p>
          <a:r>
            <a:rPr lang="ru-RU" dirty="0">
              <a:solidFill>
                <a:schemeClr val="accent1">
                  <a:lumMod val="50000"/>
                </a:schemeClr>
              </a:solidFill>
            </a:rPr>
            <a:t>Родительские собрания</a:t>
          </a:r>
        </a:p>
      </dgm:t>
    </dgm:pt>
    <dgm:pt modelId="{753D5B47-D927-4693-B1E9-36108E149AB2}" type="parTrans" cxnId="{0ECDD418-2E46-4BA8-9422-08343D4DB6F0}">
      <dgm:prSet/>
      <dgm:spPr/>
      <dgm:t>
        <a:bodyPr/>
        <a:lstStyle/>
        <a:p>
          <a:endParaRPr lang="ru-RU"/>
        </a:p>
      </dgm:t>
    </dgm:pt>
    <dgm:pt modelId="{65D7F222-3352-4BAB-9396-3ADACFEF73EB}" type="sibTrans" cxnId="{0ECDD418-2E46-4BA8-9422-08343D4DB6F0}">
      <dgm:prSet/>
      <dgm:spPr/>
      <dgm:t>
        <a:bodyPr/>
        <a:lstStyle/>
        <a:p>
          <a:endParaRPr lang="ru-RU"/>
        </a:p>
      </dgm:t>
    </dgm:pt>
    <dgm:pt modelId="{F074614E-1751-4ABC-BFCA-0AA62B223697}">
      <dgm:prSet phldrT="[Текст]"/>
      <dgm:spPr/>
      <dgm:t>
        <a:bodyPr/>
        <a:lstStyle/>
        <a:p>
          <a:r>
            <a:rPr lang="ru-RU" dirty="0">
              <a:solidFill>
                <a:schemeClr val="accent1">
                  <a:lumMod val="50000"/>
                </a:schemeClr>
              </a:solidFill>
            </a:rPr>
            <a:t>Семинары-практикумы</a:t>
          </a:r>
        </a:p>
      </dgm:t>
    </dgm:pt>
    <dgm:pt modelId="{B6F5F2A7-9553-4DB6-90FA-A8887FE91D1D}" type="parTrans" cxnId="{FABDD117-0277-43BD-A154-40035E255DF9}">
      <dgm:prSet/>
      <dgm:spPr/>
      <dgm:t>
        <a:bodyPr/>
        <a:lstStyle/>
        <a:p>
          <a:endParaRPr lang="ru-RU"/>
        </a:p>
      </dgm:t>
    </dgm:pt>
    <dgm:pt modelId="{A0F7EB41-3FE3-467E-8FEE-2D0C1482E83E}" type="sibTrans" cxnId="{FABDD117-0277-43BD-A154-40035E255DF9}">
      <dgm:prSet/>
      <dgm:spPr/>
      <dgm:t>
        <a:bodyPr/>
        <a:lstStyle/>
        <a:p>
          <a:endParaRPr lang="ru-RU"/>
        </a:p>
      </dgm:t>
    </dgm:pt>
    <dgm:pt modelId="{65ECF28C-7CB4-4933-9D44-1D0B2B807666}">
      <dgm:prSet/>
      <dgm:spPr/>
      <dgm:t>
        <a:bodyPr/>
        <a:lstStyle/>
        <a:p>
          <a:r>
            <a:rPr lang="ru-RU" dirty="0">
              <a:solidFill>
                <a:schemeClr val="accent1">
                  <a:lumMod val="50000"/>
                </a:schemeClr>
              </a:solidFill>
            </a:rPr>
            <a:t>Заседания творческой группы </a:t>
          </a:r>
        </a:p>
      </dgm:t>
    </dgm:pt>
    <dgm:pt modelId="{6149BF16-ECB8-43C8-9CCB-A23B9009E0A8}" type="parTrans" cxnId="{E4E22FE2-9F7B-4B98-A541-4BC23A1AF7F9}">
      <dgm:prSet/>
      <dgm:spPr/>
      <dgm:t>
        <a:bodyPr/>
        <a:lstStyle/>
        <a:p>
          <a:endParaRPr lang="ru-RU"/>
        </a:p>
      </dgm:t>
    </dgm:pt>
    <dgm:pt modelId="{8651FE6C-2A81-4326-BC22-7C85ABFEC739}" type="sibTrans" cxnId="{E4E22FE2-9F7B-4B98-A541-4BC23A1AF7F9}">
      <dgm:prSet/>
      <dgm:spPr/>
      <dgm:t>
        <a:bodyPr/>
        <a:lstStyle/>
        <a:p>
          <a:endParaRPr lang="ru-RU"/>
        </a:p>
      </dgm:t>
    </dgm:pt>
    <dgm:pt modelId="{2486CE03-AAC7-47A2-969A-222978C7EFC0}" type="pres">
      <dgm:prSet presAssocID="{B93C28FF-54C3-433B-8836-F3B7B401F786}" presName="linear" presStyleCnt="0">
        <dgm:presLayoutVars>
          <dgm:dir/>
          <dgm:resizeHandles val="exact"/>
        </dgm:presLayoutVars>
      </dgm:prSet>
      <dgm:spPr/>
    </dgm:pt>
    <dgm:pt modelId="{1D0D7A7F-D366-4F82-BDCB-671125266ABB}" type="pres">
      <dgm:prSet presAssocID="{2260D4C8-2787-4F02-BCEF-FA3E4D93B3DF}" presName="comp" presStyleCnt="0"/>
      <dgm:spPr/>
    </dgm:pt>
    <dgm:pt modelId="{492FE3ED-8FF5-4D59-AC0B-DA2C89D2936F}" type="pres">
      <dgm:prSet presAssocID="{2260D4C8-2787-4F02-BCEF-FA3E4D93B3DF}" presName="box" presStyleLbl="node1" presStyleIdx="0" presStyleCnt="4" custScaleY="107555" custLinFactNeighborX="17" custLinFactNeighborY="-46522"/>
      <dgm:spPr/>
    </dgm:pt>
    <dgm:pt modelId="{FC120F2C-A2CD-471E-A02C-69CAD7527888}" type="pres">
      <dgm:prSet presAssocID="{2260D4C8-2787-4F02-BCEF-FA3E4D93B3DF}" presName="img" presStyleLbl="fgImgPlace1" presStyleIdx="0" presStyleCnt="4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93" t="-3897" r="693" b="-62103"/>
          </a:stretch>
        </a:blipFill>
      </dgm:spPr>
    </dgm:pt>
    <dgm:pt modelId="{30730AED-4D1D-4322-8CA2-B2B62E252435}" type="pres">
      <dgm:prSet presAssocID="{2260D4C8-2787-4F02-BCEF-FA3E4D93B3DF}" presName="text" presStyleLbl="node1" presStyleIdx="0" presStyleCnt="4">
        <dgm:presLayoutVars>
          <dgm:bulletEnabled val="1"/>
        </dgm:presLayoutVars>
      </dgm:prSet>
      <dgm:spPr/>
    </dgm:pt>
    <dgm:pt modelId="{1B4EF146-B4F8-4CB9-B162-4CE1A2EDD891}" type="pres">
      <dgm:prSet presAssocID="{0BFF176F-78FA-45DA-A717-C0C707AB2BCC}" presName="spacer" presStyleCnt="0"/>
      <dgm:spPr/>
    </dgm:pt>
    <dgm:pt modelId="{6CE87D69-72BF-48FA-9368-221F3833DF32}" type="pres">
      <dgm:prSet presAssocID="{F074614E-1751-4ABC-BFCA-0AA62B223697}" presName="comp" presStyleCnt="0"/>
      <dgm:spPr/>
    </dgm:pt>
    <dgm:pt modelId="{7DBDDFAC-1CB6-4A4B-83A4-7020AA934DCB}" type="pres">
      <dgm:prSet presAssocID="{F074614E-1751-4ABC-BFCA-0AA62B223697}" presName="box" presStyleLbl="node1" presStyleIdx="1" presStyleCnt="4"/>
      <dgm:spPr/>
    </dgm:pt>
    <dgm:pt modelId="{5D9F11BE-A7C6-4B90-9733-18A4B23668ED}" type="pres">
      <dgm:prSet presAssocID="{F074614E-1751-4ABC-BFCA-0AA62B223697}" presName="img" presStyleLbl="fgImgPlace1" presStyleIdx="1" presStyleCnt="4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86" t="-17683" r="1386" b="-48317"/>
          </a:stretch>
        </a:blipFill>
      </dgm:spPr>
    </dgm:pt>
    <dgm:pt modelId="{681EE238-B06D-4284-9F41-BB42DCA9DAEA}" type="pres">
      <dgm:prSet presAssocID="{F074614E-1751-4ABC-BFCA-0AA62B223697}" presName="text" presStyleLbl="node1" presStyleIdx="1" presStyleCnt="4">
        <dgm:presLayoutVars>
          <dgm:bulletEnabled val="1"/>
        </dgm:presLayoutVars>
      </dgm:prSet>
      <dgm:spPr/>
    </dgm:pt>
    <dgm:pt modelId="{F3560909-9022-46C4-99EF-5C73FF5AD447}" type="pres">
      <dgm:prSet presAssocID="{A0F7EB41-3FE3-467E-8FEE-2D0C1482E83E}" presName="spacer" presStyleCnt="0"/>
      <dgm:spPr/>
    </dgm:pt>
    <dgm:pt modelId="{BC0CA63B-216A-4545-978A-6D13DC2A44F0}" type="pres">
      <dgm:prSet presAssocID="{3B89B667-39EA-444E-88B7-3B333EE8E25B}" presName="comp" presStyleCnt="0"/>
      <dgm:spPr/>
    </dgm:pt>
    <dgm:pt modelId="{D7B463CD-CED9-4351-84C2-49540E5070F9}" type="pres">
      <dgm:prSet presAssocID="{3B89B667-39EA-444E-88B7-3B333EE8E25B}" presName="box" presStyleLbl="node1" presStyleIdx="2" presStyleCnt="4"/>
      <dgm:spPr/>
    </dgm:pt>
    <dgm:pt modelId="{0E6F9840-8A17-4A9A-AC86-5AF966822044}" type="pres">
      <dgm:prSet presAssocID="{3B89B667-39EA-444E-88B7-3B333EE8E25B}" presName="img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3000" b="-33000"/>
          </a:stretch>
        </a:blipFill>
      </dgm:spPr>
    </dgm:pt>
    <dgm:pt modelId="{3FF7C6F4-19A0-4A6D-B886-33315F41C677}" type="pres">
      <dgm:prSet presAssocID="{3B89B667-39EA-444E-88B7-3B333EE8E25B}" presName="text" presStyleLbl="node1" presStyleIdx="2" presStyleCnt="4">
        <dgm:presLayoutVars>
          <dgm:bulletEnabled val="1"/>
        </dgm:presLayoutVars>
      </dgm:prSet>
      <dgm:spPr/>
    </dgm:pt>
    <dgm:pt modelId="{4DD6E776-807A-4BDE-99D7-88EE9255650F}" type="pres">
      <dgm:prSet presAssocID="{65D7F222-3352-4BAB-9396-3ADACFEF73EB}" presName="spacer" presStyleCnt="0"/>
      <dgm:spPr/>
    </dgm:pt>
    <dgm:pt modelId="{16E0671A-D201-43A1-B27D-46B534C93FE2}" type="pres">
      <dgm:prSet presAssocID="{65ECF28C-7CB4-4933-9D44-1D0B2B807666}" presName="comp" presStyleCnt="0"/>
      <dgm:spPr/>
    </dgm:pt>
    <dgm:pt modelId="{3F6961D3-406B-4BB1-9D52-5DD00EE728CE}" type="pres">
      <dgm:prSet presAssocID="{65ECF28C-7CB4-4933-9D44-1D0B2B807666}" presName="box" presStyleLbl="node1" presStyleIdx="3" presStyleCnt="4" custLinFactNeighborX="-879" custLinFactNeighborY="83335"/>
      <dgm:spPr/>
    </dgm:pt>
    <dgm:pt modelId="{32F9856B-37DE-460D-BBD1-918D0CC65968}" type="pres">
      <dgm:prSet presAssocID="{65ECF28C-7CB4-4933-9D44-1D0B2B807666}" presName="img" presStyleLbl="fgImgPlace1" presStyleIdx="3" presStyleCnt="4"/>
      <dgm:spPr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214" b="-46786"/>
          </a:stretch>
        </a:blipFill>
      </dgm:spPr>
    </dgm:pt>
    <dgm:pt modelId="{2E65C4C6-500C-442A-8BB2-FAD71F3FDDF5}" type="pres">
      <dgm:prSet presAssocID="{65ECF28C-7CB4-4933-9D44-1D0B2B807666}" presName="text" presStyleLbl="node1" presStyleIdx="3" presStyleCnt="4">
        <dgm:presLayoutVars>
          <dgm:bulletEnabled val="1"/>
        </dgm:presLayoutVars>
      </dgm:prSet>
      <dgm:spPr/>
    </dgm:pt>
  </dgm:ptLst>
  <dgm:cxnLst>
    <dgm:cxn modelId="{5DF68007-3D28-4F6C-AEC5-D48FB600EE9A}" type="presOf" srcId="{B93C28FF-54C3-433B-8836-F3B7B401F786}" destId="{2486CE03-AAC7-47A2-969A-222978C7EFC0}" srcOrd="0" destOrd="0" presId="urn:microsoft.com/office/officeart/2005/8/layout/vList4"/>
    <dgm:cxn modelId="{FABDD117-0277-43BD-A154-40035E255DF9}" srcId="{B93C28FF-54C3-433B-8836-F3B7B401F786}" destId="{F074614E-1751-4ABC-BFCA-0AA62B223697}" srcOrd="1" destOrd="0" parTransId="{B6F5F2A7-9553-4DB6-90FA-A8887FE91D1D}" sibTransId="{A0F7EB41-3FE3-467E-8FEE-2D0C1482E83E}"/>
    <dgm:cxn modelId="{0ECDD418-2E46-4BA8-9422-08343D4DB6F0}" srcId="{B93C28FF-54C3-433B-8836-F3B7B401F786}" destId="{3B89B667-39EA-444E-88B7-3B333EE8E25B}" srcOrd="2" destOrd="0" parTransId="{753D5B47-D927-4693-B1E9-36108E149AB2}" sibTransId="{65D7F222-3352-4BAB-9396-3ADACFEF73EB}"/>
    <dgm:cxn modelId="{0B65B12E-5F5C-44EB-9D4A-8D19F9352C87}" type="presOf" srcId="{65ECF28C-7CB4-4933-9D44-1D0B2B807666}" destId="{2E65C4C6-500C-442A-8BB2-FAD71F3FDDF5}" srcOrd="1" destOrd="0" presId="urn:microsoft.com/office/officeart/2005/8/layout/vList4"/>
    <dgm:cxn modelId="{0D819B4F-D6BA-46F0-8CCD-5BD5E4AAF962}" type="presOf" srcId="{F074614E-1751-4ABC-BFCA-0AA62B223697}" destId="{7DBDDFAC-1CB6-4A4B-83A4-7020AA934DCB}" srcOrd="0" destOrd="0" presId="urn:microsoft.com/office/officeart/2005/8/layout/vList4"/>
    <dgm:cxn modelId="{13EFF37F-9C66-4111-A078-620736303F09}" srcId="{B93C28FF-54C3-433B-8836-F3B7B401F786}" destId="{2260D4C8-2787-4F02-BCEF-FA3E4D93B3DF}" srcOrd="0" destOrd="0" parTransId="{1D76CFD7-4FC3-4A8E-9279-D541EF836B38}" sibTransId="{0BFF176F-78FA-45DA-A717-C0C707AB2BCC}"/>
    <dgm:cxn modelId="{646B6993-7839-45AE-BB2D-52E0E5CEB3F0}" type="presOf" srcId="{65ECF28C-7CB4-4933-9D44-1D0B2B807666}" destId="{3F6961D3-406B-4BB1-9D52-5DD00EE728CE}" srcOrd="0" destOrd="0" presId="urn:microsoft.com/office/officeart/2005/8/layout/vList4"/>
    <dgm:cxn modelId="{1273AFB3-0A83-4330-9623-B8768CD9DB30}" type="presOf" srcId="{2260D4C8-2787-4F02-BCEF-FA3E4D93B3DF}" destId="{30730AED-4D1D-4322-8CA2-B2B62E252435}" srcOrd="1" destOrd="0" presId="urn:microsoft.com/office/officeart/2005/8/layout/vList4"/>
    <dgm:cxn modelId="{CDD70CB4-B200-4993-9632-3E378024B353}" type="presOf" srcId="{3B89B667-39EA-444E-88B7-3B333EE8E25B}" destId="{3FF7C6F4-19A0-4A6D-B886-33315F41C677}" srcOrd="1" destOrd="0" presId="urn:microsoft.com/office/officeart/2005/8/layout/vList4"/>
    <dgm:cxn modelId="{192B11B8-1EDC-4608-8D03-AB634FA80D9D}" type="presOf" srcId="{F074614E-1751-4ABC-BFCA-0AA62B223697}" destId="{681EE238-B06D-4284-9F41-BB42DCA9DAEA}" srcOrd="1" destOrd="0" presId="urn:microsoft.com/office/officeart/2005/8/layout/vList4"/>
    <dgm:cxn modelId="{6CE7C1CA-C842-4D2E-A87A-F5D8D6FE4B8E}" type="presOf" srcId="{2260D4C8-2787-4F02-BCEF-FA3E4D93B3DF}" destId="{492FE3ED-8FF5-4D59-AC0B-DA2C89D2936F}" srcOrd="0" destOrd="0" presId="urn:microsoft.com/office/officeart/2005/8/layout/vList4"/>
    <dgm:cxn modelId="{F7303CD0-8DF7-4AA0-82E3-B1EF5AD53F68}" type="presOf" srcId="{3B89B667-39EA-444E-88B7-3B333EE8E25B}" destId="{D7B463CD-CED9-4351-84C2-49540E5070F9}" srcOrd="0" destOrd="0" presId="urn:microsoft.com/office/officeart/2005/8/layout/vList4"/>
    <dgm:cxn modelId="{E4E22FE2-9F7B-4B98-A541-4BC23A1AF7F9}" srcId="{B93C28FF-54C3-433B-8836-F3B7B401F786}" destId="{65ECF28C-7CB4-4933-9D44-1D0B2B807666}" srcOrd="3" destOrd="0" parTransId="{6149BF16-ECB8-43C8-9CCB-A23B9009E0A8}" sibTransId="{8651FE6C-2A81-4326-BC22-7C85ABFEC739}"/>
    <dgm:cxn modelId="{B06CA3FA-B47F-4C11-A6AA-029F479FC0E9}" type="presParOf" srcId="{2486CE03-AAC7-47A2-969A-222978C7EFC0}" destId="{1D0D7A7F-D366-4F82-BDCB-671125266ABB}" srcOrd="0" destOrd="0" presId="urn:microsoft.com/office/officeart/2005/8/layout/vList4"/>
    <dgm:cxn modelId="{E6955FFD-B6FC-42F2-9C9A-AD3E18081672}" type="presParOf" srcId="{1D0D7A7F-D366-4F82-BDCB-671125266ABB}" destId="{492FE3ED-8FF5-4D59-AC0B-DA2C89D2936F}" srcOrd="0" destOrd="0" presId="urn:microsoft.com/office/officeart/2005/8/layout/vList4"/>
    <dgm:cxn modelId="{B6CD2437-195B-42FF-8C62-32B04E41BD62}" type="presParOf" srcId="{1D0D7A7F-D366-4F82-BDCB-671125266ABB}" destId="{FC120F2C-A2CD-471E-A02C-69CAD7527888}" srcOrd="1" destOrd="0" presId="urn:microsoft.com/office/officeart/2005/8/layout/vList4"/>
    <dgm:cxn modelId="{3F630189-2F37-4244-BB46-ED020E971011}" type="presParOf" srcId="{1D0D7A7F-D366-4F82-BDCB-671125266ABB}" destId="{30730AED-4D1D-4322-8CA2-B2B62E252435}" srcOrd="2" destOrd="0" presId="urn:microsoft.com/office/officeart/2005/8/layout/vList4"/>
    <dgm:cxn modelId="{41D0FE54-D6B0-415D-A097-A0B2DDB6277B}" type="presParOf" srcId="{2486CE03-AAC7-47A2-969A-222978C7EFC0}" destId="{1B4EF146-B4F8-4CB9-B162-4CE1A2EDD891}" srcOrd="1" destOrd="0" presId="urn:microsoft.com/office/officeart/2005/8/layout/vList4"/>
    <dgm:cxn modelId="{509B7C28-97CA-49DF-A4F4-96AD95E6F079}" type="presParOf" srcId="{2486CE03-AAC7-47A2-969A-222978C7EFC0}" destId="{6CE87D69-72BF-48FA-9368-221F3833DF32}" srcOrd="2" destOrd="0" presId="urn:microsoft.com/office/officeart/2005/8/layout/vList4"/>
    <dgm:cxn modelId="{C1964D77-B9A3-42A0-993B-B2AE9698072D}" type="presParOf" srcId="{6CE87D69-72BF-48FA-9368-221F3833DF32}" destId="{7DBDDFAC-1CB6-4A4B-83A4-7020AA934DCB}" srcOrd="0" destOrd="0" presId="urn:microsoft.com/office/officeart/2005/8/layout/vList4"/>
    <dgm:cxn modelId="{04B93B33-31DF-48A2-B98E-58E594A655EB}" type="presParOf" srcId="{6CE87D69-72BF-48FA-9368-221F3833DF32}" destId="{5D9F11BE-A7C6-4B90-9733-18A4B23668ED}" srcOrd="1" destOrd="0" presId="urn:microsoft.com/office/officeart/2005/8/layout/vList4"/>
    <dgm:cxn modelId="{BF34C3E0-7A8F-4EC4-A506-C2C37EC08A9B}" type="presParOf" srcId="{6CE87D69-72BF-48FA-9368-221F3833DF32}" destId="{681EE238-B06D-4284-9F41-BB42DCA9DAEA}" srcOrd="2" destOrd="0" presId="urn:microsoft.com/office/officeart/2005/8/layout/vList4"/>
    <dgm:cxn modelId="{78DE6B41-BBBD-48B1-B593-752BDD96F672}" type="presParOf" srcId="{2486CE03-AAC7-47A2-969A-222978C7EFC0}" destId="{F3560909-9022-46C4-99EF-5C73FF5AD447}" srcOrd="3" destOrd="0" presId="urn:microsoft.com/office/officeart/2005/8/layout/vList4"/>
    <dgm:cxn modelId="{D4C00AB5-1F75-4F96-BC67-60E848A8B6A9}" type="presParOf" srcId="{2486CE03-AAC7-47A2-969A-222978C7EFC0}" destId="{BC0CA63B-216A-4545-978A-6D13DC2A44F0}" srcOrd="4" destOrd="0" presId="urn:microsoft.com/office/officeart/2005/8/layout/vList4"/>
    <dgm:cxn modelId="{517A4FC4-236E-4574-89A6-CBEE08104762}" type="presParOf" srcId="{BC0CA63B-216A-4545-978A-6D13DC2A44F0}" destId="{D7B463CD-CED9-4351-84C2-49540E5070F9}" srcOrd="0" destOrd="0" presId="urn:microsoft.com/office/officeart/2005/8/layout/vList4"/>
    <dgm:cxn modelId="{B268BB26-B7DA-44C6-8F09-6CAE0CFC8D79}" type="presParOf" srcId="{BC0CA63B-216A-4545-978A-6D13DC2A44F0}" destId="{0E6F9840-8A17-4A9A-AC86-5AF966822044}" srcOrd="1" destOrd="0" presId="urn:microsoft.com/office/officeart/2005/8/layout/vList4"/>
    <dgm:cxn modelId="{1CB86FF5-8690-43AA-9748-7926DAB5EE70}" type="presParOf" srcId="{BC0CA63B-216A-4545-978A-6D13DC2A44F0}" destId="{3FF7C6F4-19A0-4A6D-B886-33315F41C677}" srcOrd="2" destOrd="0" presId="urn:microsoft.com/office/officeart/2005/8/layout/vList4"/>
    <dgm:cxn modelId="{D8AAA368-AA1D-4562-BE07-257C9F3B558A}" type="presParOf" srcId="{2486CE03-AAC7-47A2-969A-222978C7EFC0}" destId="{4DD6E776-807A-4BDE-99D7-88EE9255650F}" srcOrd="5" destOrd="0" presId="urn:microsoft.com/office/officeart/2005/8/layout/vList4"/>
    <dgm:cxn modelId="{E63F2B5A-0D44-4B1F-8036-2676E3135944}" type="presParOf" srcId="{2486CE03-AAC7-47A2-969A-222978C7EFC0}" destId="{16E0671A-D201-43A1-B27D-46B534C93FE2}" srcOrd="6" destOrd="0" presId="urn:microsoft.com/office/officeart/2005/8/layout/vList4"/>
    <dgm:cxn modelId="{9BC73175-95F9-4BE1-80E7-28D9CC2AF2D8}" type="presParOf" srcId="{16E0671A-D201-43A1-B27D-46B534C93FE2}" destId="{3F6961D3-406B-4BB1-9D52-5DD00EE728CE}" srcOrd="0" destOrd="0" presId="urn:microsoft.com/office/officeart/2005/8/layout/vList4"/>
    <dgm:cxn modelId="{CCA8457A-5EB2-4B92-9D25-2936B0B53676}" type="presParOf" srcId="{16E0671A-D201-43A1-B27D-46B534C93FE2}" destId="{32F9856B-37DE-460D-BBD1-918D0CC65968}" srcOrd="1" destOrd="0" presId="urn:microsoft.com/office/officeart/2005/8/layout/vList4"/>
    <dgm:cxn modelId="{BAC22E27-A8ED-4E28-A6D7-4F122BC3C49D}" type="presParOf" srcId="{16E0671A-D201-43A1-B27D-46B534C93FE2}" destId="{2E65C4C6-500C-442A-8BB2-FAD71F3FDDF5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A604ED5-861C-424C-9C40-25595080F3E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1585EE1-234D-4138-9F69-1B42C332BC75}">
      <dgm:prSet custT="1"/>
      <dgm:spPr/>
      <dgm:t>
        <a:bodyPr/>
        <a:lstStyle/>
        <a:p>
          <a:pPr algn="ctr" rtl="0"/>
          <a:r>
            <a:rPr lang="ru-RU" sz="36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САМООБРАЗОВАНИЕ	</a:t>
          </a:r>
        </a:p>
      </dgm:t>
    </dgm:pt>
    <dgm:pt modelId="{F688910D-91D1-43B7-B3B3-8B53D1C26954}" type="parTrans" cxnId="{3CDD8A23-9380-47DC-A583-CD803A23129D}">
      <dgm:prSet/>
      <dgm:spPr/>
      <dgm:t>
        <a:bodyPr/>
        <a:lstStyle/>
        <a:p>
          <a:endParaRPr lang="ru-RU"/>
        </a:p>
      </dgm:t>
    </dgm:pt>
    <dgm:pt modelId="{A20E4D8B-7E07-49BD-B643-934F92BC43DD}" type="sibTrans" cxnId="{3CDD8A23-9380-47DC-A583-CD803A23129D}">
      <dgm:prSet/>
      <dgm:spPr/>
      <dgm:t>
        <a:bodyPr/>
        <a:lstStyle/>
        <a:p>
          <a:endParaRPr lang="ru-RU"/>
        </a:p>
      </dgm:t>
    </dgm:pt>
    <dgm:pt modelId="{D5542EEF-B389-4A9F-A218-FE7D1CC93747}" type="pres">
      <dgm:prSet presAssocID="{2A604ED5-861C-424C-9C40-25595080F3E4}" presName="linear" presStyleCnt="0">
        <dgm:presLayoutVars>
          <dgm:animLvl val="lvl"/>
          <dgm:resizeHandles val="exact"/>
        </dgm:presLayoutVars>
      </dgm:prSet>
      <dgm:spPr/>
    </dgm:pt>
    <dgm:pt modelId="{EC521845-F66B-42BC-BF5F-7CADEDFF1FB3}" type="pres">
      <dgm:prSet presAssocID="{51585EE1-234D-4138-9F69-1B42C332BC75}" presName="parentText" presStyleLbl="node1" presStyleIdx="0" presStyleCnt="1" custScaleY="162476">
        <dgm:presLayoutVars>
          <dgm:chMax val="0"/>
          <dgm:bulletEnabled val="1"/>
        </dgm:presLayoutVars>
      </dgm:prSet>
      <dgm:spPr/>
    </dgm:pt>
  </dgm:ptLst>
  <dgm:cxnLst>
    <dgm:cxn modelId="{3CDD8A23-9380-47DC-A583-CD803A23129D}" srcId="{2A604ED5-861C-424C-9C40-25595080F3E4}" destId="{51585EE1-234D-4138-9F69-1B42C332BC75}" srcOrd="0" destOrd="0" parTransId="{F688910D-91D1-43B7-B3B3-8B53D1C26954}" sibTransId="{A20E4D8B-7E07-49BD-B643-934F92BC43DD}"/>
    <dgm:cxn modelId="{38071B2C-C970-45AC-9BB4-5B6BB2565C72}" type="presOf" srcId="{51585EE1-234D-4138-9F69-1B42C332BC75}" destId="{EC521845-F66B-42BC-BF5F-7CADEDFF1FB3}" srcOrd="0" destOrd="0" presId="urn:microsoft.com/office/officeart/2005/8/layout/vList2"/>
    <dgm:cxn modelId="{FF0DCC4D-0AD3-4782-BB0A-0818210079BC}" type="presOf" srcId="{2A604ED5-861C-424C-9C40-25595080F3E4}" destId="{D5542EEF-B389-4A9F-A218-FE7D1CC93747}" srcOrd="0" destOrd="0" presId="urn:microsoft.com/office/officeart/2005/8/layout/vList2"/>
    <dgm:cxn modelId="{A8A26749-AC5D-4A0B-BFFB-C99C3712D849}" type="presParOf" srcId="{D5542EEF-B389-4A9F-A218-FE7D1CC93747}" destId="{EC521845-F66B-42BC-BF5F-7CADEDFF1F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3FD42D-9E85-4D52-A1B1-D8778A5D6696}">
      <dsp:nvSpPr>
        <dsp:cNvPr id="0" name=""/>
        <dsp:cNvSpPr/>
      </dsp:nvSpPr>
      <dsp:spPr>
        <a:xfrm rot="5400000">
          <a:off x="-217870" y="299556"/>
          <a:ext cx="1452470" cy="1016729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000" b="1" kern="1200" dirty="0">
            <a:solidFill>
              <a:schemeClr val="accent1">
                <a:lumMod val="50000"/>
              </a:schemeClr>
            </a:solidFill>
          </a:endParaRPr>
        </a:p>
      </dsp:txBody>
      <dsp:txXfrm rot="-5400000">
        <a:off x="1" y="590051"/>
        <a:ext cx="1016729" cy="435741"/>
      </dsp:txXfrm>
    </dsp:sp>
    <dsp:sp modelId="{E9F42FFB-7DFF-4F53-A325-025C2B5313AA}">
      <dsp:nvSpPr>
        <dsp:cNvPr id="0" name=""/>
        <dsp:cNvSpPr/>
      </dsp:nvSpPr>
      <dsp:spPr>
        <a:xfrm rot="5400000">
          <a:off x="2538335" y="-1439920"/>
          <a:ext cx="944105" cy="3987318"/>
        </a:xfrm>
        <a:prstGeom prst="round2SameRect">
          <a:avLst/>
        </a:prstGeom>
        <a:solidFill>
          <a:srgbClr val="92D050">
            <a:alpha val="90000"/>
          </a:srgb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4605" rIns="14605" bIns="14605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300" b="1" kern="1200" dirty="0">
              <a:solidFill>
                <a:schemeClr val="accent1">
                  <a:lumMod val="50000"/>
                </a:schemeClr>
              </a:solidFill>
            </a:rPr>
            <a:t>Развивать фонематические процессы</a:t>
          </a:r>
          <a:endParaRPr lang="ru-RU" sz="2300" kern="1200" dirty="0"/>
        </a:p>
      </dsp:txBody>
      <dsp:txXfrm rot="-5400000">
        <a:off x="1016729" y="127773"/>
        <a:ext cx="3941231" cy="851931"/>
      </dsp:txXfrm>
    </dsp:sp>
    <dsp:sp modelId="{A8998066-4768-40ED-8EAB-C5780C16EAEC}">
      <dsp:nvSpPr>
        <dsp:cNvPr id="0" name=""/>
        <dsp:cNvSpPr/>
      </dsp:nvSpPr>
      <dsp:spPr>
        <a:xfrm rot="5400000">
          <a:off x="-217870" y="1618629"/>
          <a:ext cx="1452470" cy="1016729"/>
        </a:xfrm>
        <a:prstGeom prst="chevron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tint val="50000"/>
                <a:satMod val="300000"/>
              </a:schemeClr>
            </a:gs>
            <a:gs pos="35000">
              <a:schemeClr val="accent3">
                <a:hueOff val="3750088"/>
                <a:satOff val="-5627"/>
                <a:lumOff val="-915"/>
                <a:alphaOff val="0"/>
                <a:tint val="37000"/>
                <a:satMod val="30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3750088"/>
              <a:satOff val="-5627"/>
              <a:lumOff val="-915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kern="1200" dirty="0"/>
        </a:p>
      </dsp:txBody>
      <dsp:txXfrm rot="-5400000">
        <a:off x="1" y="1909124"/>
        <a:ext cx="1016729" cy="435741"/>
      </dsp:txXfrm>
    </dsp:sp>
    <dsp:sp modelId="{F586B243-F02A-44F8-B427-AE184801B74F}">
      <dsp:nvSpPr>
        <dsp:cNvPr id="0" name=""/>
        <dsp:cNvSpPr/>
      </dsp:nvSpPr>
      <dsp:spPr>
        <a:xfrm rot="5400000">
          <a:off x="2538335" y="-120847"/>
          <a:ext cx="944105" cy="3987318"/>
        </a:xfrm>
        <a:prstGeom prst="round2SameRect">
          <a:avLst/>
        </a:prstGeom>
        <a:solidFill>
          <a:schemeClr val="accent2">
            <a:lumMod val="60000"/>
            <a:lumOff val="40000"/>
            <a:alpha val="90000"/>
          </a:schemeClr>
        </a:solidFill>
        <a:ln w="9525" cap="flat" cmpd="sng" algn="ctr">
          <a:solidFill>
            <a:schemeClr val="accent3">
              <a:hueOff val="3750088"/>
              <a:satOff val="-5627"/>
              <a:lumOff val="-91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400" b="1" kern="1200" dirty="0">
              <a:solidFill>
                <a:schemeClr val="accent1">
                  <a:lumMod val="50000"/>
                </a:schemeClr>
              </a:solidFill>
            </a:rPr>
            <a:t>Развивать мелкую моторику</a:t>
          </a:r>
        </a:p>
      </dsp:txBody>
      <dsp:txXfrm rot="-5400000">
        <a:off x="1016729" y="1446846"/>
        <a:ext cx="3941231" cy="851931"/>
      </dsp:txXfrm>
    </dsp:sp>
    <dsp:sp modelId="{98EF0950-73D1-411A-B26C-24FD5DFCB4E7}">
      <dsp:nvSpPr>
        <dsp:cNvPr id="0" name=""/>
        <dsp:cNvSpPr/>
      </dsp:nvSpPr>
      <dsp:spPr>
        <a:xfrm rot="5400000">
          <a:off x="-217870" y="3197289"/>
          <a:ext cx="1452470" cy="1016729"/>
        </a:xfrm>
        <a:prstGeom prst="chevron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tint val="50000"/>
                <a:satMod val="300000"/>
              </a:schemeClr>
            </a:gs>
            <a:gs pos="35000">
              <a:schemeClr val="accent3">
                <a:hueOff val="7500176"/>
                <a:satOff val="-11253"/>
                <a:lumOff val="-1830"/>
                <a:alphaOff val="0"/>
                <a:tint val="37000"/>
                <a:satMod val="30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7500176"/>
              <a:satOff val="-11253"/>
              <a:lumOff val="-183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kern="1200"/>
        </a:p>
      </dsp:txBody>
      <dsp:txXfrm rot="-5400000">
        <a:off x="1" y="3487784"/>
        <a:ext cx="1016729" cy="435741"/>
      </dsp:txXfrm>
    </dsp:sp>
    <dsp:sp modelId="{142135A5-FDA6-47A1-A3FD-F7A9DB6066AF}">
      <dsp:nvSpPr>
        <dsp:cNvPr id="0" name=""/>
        <dsp:cNvSpPr/>
      </dsp:nvSpPr>
      <dsp:spPr>
        <a:xfrm rot="5400000">
          <a:off x="2278749" y="1457812"/>
          <a:ext cx="1463278" cy="3987318"/>
        </a:xfrm>
        <a:prstGeom prst="round2Same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9525" cap="flat" cmpd="sng" algn="ctr">
          <a:solidFill>
            <a:schemeClr val="accent3">
              <a:hueOff val="7500176"/>
              <a:satOff val="-11253"/>
              <a:lumOff val="-183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1" kern="1200" dirty="0">
              <a:solidFill>
                <a:schemeClr val="accent1">
                  <a:lumMod val="50000"/>
                </a:schemeClr>
              </a:solidFill>
            </a:rPr>
            <a:t>Расширяют словарный запас и кругозор детей, увеличивают речевую активность, формируют навыки правильной речи</a:t>
          </a:r>
        </a:p>
      </dsp:txBody>
      <dsp:txXfrm rot="-5400000">
        <a:off x="1016730" y="2791263"/>
        <a:ext cx="3915887" cy="1320416"/>
      </dsp:txXfrm>
    </dsp:sp>
    <dsp:sp modelId="{6E342822-7356-45AE-B5B4-A9B58528E282}">
      <dsp:nvSpPr>
        <dsp:cNvPr id="0" name=""/>
        <dsp:cNvSpPr/>
      </dsp:nvSpPr>
      <dsp:spPr>
        <a:xfrm rot="5400000">
          <a:off x="-217870" y="4516362"/>
          <a:ext cx="1452470" cy="1016729"/>
        </a:xfrm>
        <a:prstGeom prst="chevron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kern="1200" dirty="0"/>
        </a:p>
      </dsp:txBody>
      <dsp:txXfrm rot="-5400000">
        <a:off x="1" y="4806857"/>
        <a:ext cx="1016729" cy="435741"/>
      </dsp:txXfrm>
    </dsp:sp>
    <dsp:sp modelId="{D6ACC04B-3B66-47E9-BBAB-7BBAD42BDF5E}">
      <dsp:nvSpPr>
        <dsp:cNvPr id="0" name=""/>
        <dsp:cNvSpPr/>
      </dsp:nvSpPr>
      <dsp:spPr>
        <a:xfrm rot="5400000">
          <a:off x="2538335" y="2776885"/>
          <a:ext cx="944105" cy="3987318"/>
        </a:xfrm>
        <a:prstGeom prst="round2SameRect">
          <a:avLst/>
        </a:prstGeom>
        <a:solidFill>
          <a:schemeClr val="accent6">
            <a:lumMod val="75000"/>
            <a:alpha val="9000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b="1" kern="1200" dirty="0">
              <a:solidFill>
                <a:schemeClr val="accent1">
                  <a:lumMod val="50000"/>
                </a:schemeClr>
              </a:solidFill>
            </a:rPr>
            <a:t>Способствуют активизации у детей концентрации внимания, памяти, мышления</a:t>
          </a:r>
        </a:p>
      </dsp:txBody>
      <dsp:txXfrm rot="-5400000">
        <a:off x="1016729" y="4344579"/>
        <a:ext cx="3941231" cy="8519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AC0F0B-2976-42F4-BAD6-69F18076296C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3C0738-7E56-4BED-AF81-8FC19ED9D7E9}">
      <dsp:nvSpPr>
        <dsp:cNvPr id="0" name=""/>
        <dsp:cNvSpPr/>
      </dsp:nvSpPr>
      <dsp:spPr>
        <a:xfrm>
          <a:off x="328048" y="214010"/>
          <a:ext cx="5712764" cy="42785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9612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/>
            <a:t>1</a:t>
          </a:r>
          <a:r>
            <a:rPr lang="ru-RU" sz="2400" b="1" kern="1200" dirty="0"/>
            <a:t>. Компьютеры</a:t>
          </a:r>
        </a:p>
      </dsp:txBody>
      <dsp:txXfrm>
        <a:off x="328048" y="214010"/>
        <a:ext cx="5712764" cy="427857"/>
      </dsp:txXfrm>
    </dsp:sp>
    <dsp:sp modelId="{FAE06D8E-8B8C-4231-811E-622EDC952B29}">
      <dsp:nvSpPr>
        <dsp:cNvPr id="0" name=""/>
        <dsp:cNvSpPr/>
      </dsp:nvSpPr>
      <dsp:spPr>
        <a:xfrm>
          <a:off x="60637" y="160528"/>
          <a:ext cx="534822" cy="53482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71C43B3D-10C2-4838-8424-BC9D17479710}">
      <dsp:nvSpPr>
        <dsp:cNvPr id="0" name=""/>
        <dsp:cNvSpPr/>
      </dsp:nvSpPr>
      <dsp:spPr>
        <a:xfrm>
          <a:off x="679991" y="855715"/>
          <a:ext cx="5360822" cy="427857"/>
        </a:xfrm>
        <a:prstGeom prst="rect">
          <a:avLst/>
        </a:prstGeom>
        <a:gradFill rotWithShape="0">
          <a:gsLst>
            <a:gs pos="0">
              <a:schemeClr val="accent3">
                <a:hueOff val="2250053"/>
                <a:satOff val="-3376"/>
                <a:lumOff val="-549"/>
                <a:alphaOff val="0"/>
                <a:tint val="50000"/>
                <a:satMod val="300000"/>
              </a:schemeClr>
            </a:gs>
            <a:gs pos="35000">
              <a:schemeClr val="accent3">
                <a:hueOff val="2250053"/>
                <a:satOff val="-3376"/>
                <a:lumOff val="-549"/>
                <a:alphaOff val="0"/>
                <a:tint val="37000"/>
                <a:satMod val="300000"/>
              </a:schemeClr>
            </a:gs>
            <a:gs pos="100000">
              <a:schemeClr val="accent3">
                <a:hueOff val="2250053"/>
                <a:satOff val="-3376"/>
                <a:lumOff val="-54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9612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/>
            <a:t>2</a:t>
          </a:r>
          <a:r>
            <a:rPr lang="ru-RU" sz="2400" b="1" kern="1200" dirty="0"/>
            <a:t>. Интерактивная доска</a:t>
          </a:r>
        </a:p>
      </dsp:txBody>
      <dsp:txXfrm>
        <a:off x="679991" y="855715"/>
        <a:ext cx="5360822" cy="427857"/>
      </dsp:txXfrm>
    </dsp:sp>
    <dsp:sp modelId="{E245106C-821B-485F-9D82-91802D4E5691}">
      <dsp:nvSpPr>
        <dsp:cNvPr id="0" name=""/>
        <dsp:cNvSpPr/>
      </dsp:nvSpPr>
      <dsp:spPr>
        <a:xfrm>
          <a:off x="412579" y="802233"/>
          <a:ext cx="534822" cy="53482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2250053"/>
              <a:satOff val="-3376"/>
              <a:lumOff val="-54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D01D746D-0456-4004-8EB4-739FFF4AF67B}">
      <dsp:nvSpPr>
        <dsp:cNvPr id="0" name=""/>
        <dsp:cNvSpPr/>
      </dsp:nvSpPr>
      <dsp:spPr>
        <a:xfrm>
          <a:off x="840925" y="1497421"/>
          <a:ext cx="5199888" cy="427857"/>
        </a:xfrm>
        <a:prstGeom prst="rect">
          <a:avLst/>
        </a:prstGeom>
        <a:gradFill rotWithShape="0">
          <a:gsLst>
            <a:gs pos="0">
              <a:schemeClr val="accent3">
                <a:hueOff val="4500106"/>
                <a:satOff val="-6752"/>
                <a:lumOff val="-1098"/>
                <a:alphaOff val="0"/>
                <a:tint val="50000"/>
                <a:satMod val="300000"/>
              </a:schemeClr>
            </a:gs>
            <a:gs pos="35000">
              <a:schemeClr val="accent3">
                <a:hueOff val="4500106"/>
                <a:satOff val="-6752"/>
                <a:lumOff val="-1098"/>
                <a:alphaOff val="0"/>
                <a:tint val="37000"/>
                <a:satMod val="300000"/>
              </a:schemeClr>
            </a:gs>
            <a:gs pos="100000">
              <a:schemeClr val="accent3">
                <a:hueOff val="4500106"/>
                <a:satOff val="-6752"/>
                <a:lumOff val="-109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9612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3. Видеокамера</a:t>
          </a:r>
        </a:p>
      </dsp:txBody>
      <dsp:txXfrm>
        <a:off x="840925" y="1497421"/>
        <a:ext cx="5199888" cy="427857"/>
      </dsp:txXfrm>
    </dsp:sp>
    <dsp:sp modelId="{D67B3FD9-3679-4D34-92A9-C9BBA2A0DBA5}">
      <dsp:nvSpPr>
        <dsp:cNvPr id="0" name=""/>
        <dsp:cNvSpPr/>
      </dsp:nvSpPr>
      <dsp:spPr>
        <a:xfrm>
          <a:off x="573514" y="1443939"/>
          <a:ext cx="534822" cy="53482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4500106"/>
              <a:satOff val="-6752"/>
              <a:lumOff val="-109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2BA4D40A-1DA0-4A0D-9A4E-52A60AB3347E}">
      <dsp:nvSpPr>
        <dsp:cNvPr id="0" name=""/>
        <dsp:cNvSpPr/>
      </dsp:nvSpPr>
      <dsp:spPr>
        <a:xfrm>
          <a:off x="840925" y="2138720"/>
          <a:ext cx="5199888" cy="427857"/>
        </a:xfrm>
        <a:prstGeom prst="rect">
          <a:avLst/>
        </a:prstGeom>
        <a:gradFill rotWithShape="0">
          <a:gsLst>
            <a:gs pos="0">
              <a:schemeClr val="accent3">
                <a:hueOff val="6750158"/>
                <a:satOff val="-10128"/>
                <a:lumOff val="-1647"/>
                <a:alphaOff val="0"/>
                <a:tint val="50000"/>
                <a:satMod val="300000"/>
              </a:schemeClr>
            </a:gs>
            <a:gs pos="35000">
              <a:schemeClr val="accent3">
                <a:hueOff val="6750158"/>
                <a:satOff val="-10128"/>
                <a:lumOff val="-1647"/>
                <a:alphaOff val="0"/>
                <a:tint val="37000"/>
                <a:satMod val="300000"/>
              </a:schemeClr>
            </a:gs>
            <a:gs pos="100000">
              <a:schemeClr val="accent3">
                <a:hueOff val="6750158"/>
                <a:satOff val="-10128"/>
                <a:lumOff val="-164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9612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4. Фотокамера</a:t>
          </a:r>
        </a:p>
      </dsp:txBody>
      <dsp:txXfrm>
        <a:off x="840925" y="2138720"/>
        <a:ext cx="5199888" cy="427857"/>
      </dsp:txXfrm>
    </dsp:sp>
    <dsp:sp modelId="{B1E9F08B-C0D9-4163-A519-8ED43A5426B2}">
      <dsp:nvSpPr>
        <dsp:cNvPr id="0" name=""/>
        <dsp:cNvSpPr/>
      </dsp:nvSpPr>
      <dsp:spPr>
        <a:xfrm>
          <a:off x="573514" y="2085238"/>
          <a:ext cx="534822" cy="53482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6750158"/>
              <a:satOff val="-10128"/>
              <a:lumOff val="-164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8DDEFD69-4696-4395-9C81-3B46140161FD}">
      <dsp:nvSpPr>
        <dsp:cNvPr id="0" name=""/>
        <dsp:cNvSpPr/>
      </dsp:nvSpPr>
      <dsp:spPr>
        <a:xfrm>
          <a:off x="679991" y="2780426"/>
          <a:ext cx="5360822" cy="427857"/>
        </a:xfrm>
        <a:prstGeom prst="rect">
          <a:avLst/>
        </a:prstGeom>
        <a:gradFill rotWithShape="0">
          <a:gsLst>
            <a:gs pos="0">
              <a:schemeClr val="accent3">
                <a:hueOff val="9000211"/>
                <a:satOff val="-13504"/>
                <a:lumOff val="-2196"/>
                <a:alphaOff val="0"/>
                <a:tint val="50000"/>
                <a:satMod val="300000"/>
              </a:schemeClr>
            </a:gs>
            <a:gs pos="35000">
              <a:schemeClr val="accent3">
                <a:hueOff val="9000211"/>
                <a:satOff val="-13504"/>
                <a:lumOff val="-2196"/>
                <a:alphaOff val="0"/>
                <a:tint val="37000"/>
                <a:satMod val="300000"/>
              </a:schemeClr>
            </a:gs>
            <a:gs pos="100000">
              <a:schemeClr val="accent3">
                <a:hueOff val="9000211"/>
                <a:satOff val="-13504"/>
                <a:lumOff val="-219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9612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5. Магнитофоны</a:t>
          </a:r>
        </a:p>
      </dsp:txBody>
      <dsp:txXfrm>
        <a:off x="679991" y="2780426"/>
        <a:ext cx="5360822" cy="427857"/>
      </dsp:txXfrm>
    </dsp:sp>
    <dsp:sp modelId="{4DB55122-F958-49B0-AA9C-CEA1B7A25266}">
      <dsp:nvSpPr>
        <dsp:cNvPr id="0" name=""/>
        <dsp:cNvSpPr/>
      </dsp:nvSpPr>
      <dsp:spPr>
        <a:xfrm>
          <a:off x="412579" y="2726944"/>
          <a:ext cx="534822" cy="53482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9000211"/>
              <a:satOff val="-13504"/>
              <a:lumOff val="-219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5F7F8758-0419-4479-8EED-50A9F9B4DC0C}">
      <dsp:nvSpPr>
        <dsp:cNvPr id="0" name=""/>
        <dsp:cNvSpPr/>
      </dsp:nvSpPr>
      <dsp:spPr>
        <a:xfrm>
          <a:off x="328048" y="3422131"/>
          <a:ext cx="5712764" cy="427857"/>
        </a:xfrm>
        <a:prstGeom prst="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39612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6. Телевизоры с </a:t>
          </a:r>
          <a:r>
            <a:rPr lang="en-US" sz="2400" b="1" kern="1200" dirty="0"/>
            <a:t>DVD</a:t>
          </a:r>
          <a:r>
            <a:rPr lang="ru-RU" sz="2400" b="1" kern="1200" dirty="0"/>
            <a:t> приставками</a:t>
          </a:r>
        </a:p>
      </dsp:txBody>
      <dsp:txXfrm>
        <a:off x="328048" y="3422131"/>
        <a:ext cx="5712764" cy="427857"/>
      </dsp:txXfrm>
    </dsp:sp>
    <dsp:sp modelId="{B2BFCCF7-1E86-4DB7-A384-F191F63F44B2}">
      <dsp:nvSpPr>
        <dsp:cNvPr id="0" name=""/>
        <dsp:cNvSpPr/>
      </dsp:nvSpPr>
      <dsp:spPr>
        <a:xfrm>
          <a:off x="60637" y="3368649"/>
          <a:ext cx="534822" cy="53482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659639-7D85-493B-A546-366677AC193F}">
      <dsp:nvSpPr>
        <dsp:cNvPr id="0" name=""/>
        <dsp:cNvSpPr/>
      </dsp:nvSpPr>
      <dsp:spPr>
        <a:xfrm>
          <a:off x="198638" y="1003"/>
          <a:ext cx="7412195" cy="1622143"/>
        </a:xfrm>
        <a:prstGeom prst="rect">
          <a:avLst/>
        </a:prstGeom>
        <a:solidFill>
          <a:srgbClr val="92D050"/>
        </a:solidFill>
        <a:ln>
          <a:solidFill>
            <a:schemeClr val="tx2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Проведение коррекционно-развивающей образовательной деятельности</a:t>
          </a:r>
        </a:p>
      </dsp:txBody>
      <dsp:txXfrm>
        <a:off x="198638" y="1003"/>
        <a:ext cx="7412195" cy="1622143"/>
      </dsp:txXfrm>
    </dsp:sp>
    <dsp:sp modelId="{F9DF9B3C-1460-4A0D-B482-F612B2E093FE}">
      <dsp:nvSpPr>
        <dsp:cNvPr id="0" name=""/>
        <dsp:cNvSpPr/>
      </dsp:nvSpPr>
      <dsp:spPr>
        <a:xfrm>
          <a:off x="692094" y="1893504"/>
          <a:ext cx="3174372" cy="1809452"/>
        </a:xfrm>
        <a:prstGeom prst="rect">
          <a:avLst/>
        </a:prstGeom>
        <a:solidFill>
          <a:schemeClr val="accent6"/>
        </a:solidFill>
        <a:ln>
          <a:solidFill>
            <a:srgbClr val="00206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1. Повышение мотивации  для исправления недостатков речи детей</a:t>
          </a:r>
        </a:p>
      </dsp:txBody>
      <dsp:txXfrm>
        <a:off x="692094" y="1893504"/>
        <a:ext cx="3174372" cy="1809452"/>
      </dsp:txXfrm>
    </dsp:sp>
    <dsp:sp modelId="{C289D62E-CA81-437E-AAD1-0D058D50DB5F}">
      <dsp:nvSpPr>
        <dsp:cNvPr id="0" name=""/>
        <dsp:cNvSpPr/>
      </dsp:nvSpPr>
      <dsp:spPr>
        <a:xfrm>
          <a:off x="4179487" y="1971440"/>
          <a:ext cx="2980553" cy="1622143"/>
        </a:xfrm>
        <a:prstGeom prst="rect">
          <a:avLst/>
        </a:prstGeom>
        <a:solidFill>
          <a:schemeClr val="accent4">
            <a:lumMod val="75000"/>
          </a:schemeClr>
        </a:solidFill>
        <a:ln>
          <a:solidFill>
            <a:srgbClr val="6B136B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2. Развитие восприятия, внимания и мышления за счет повышения уровня наглядности</a:t>
          </a:r>
        </a:p>
      </dsp:txBody>
      <dsp:txXfrm>
        <a:off x="4179487" y="1971440"/>
        <a:ext cx="2980553" cy="162214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4D3DB11-8185-49E6-BCCF-4449057711CD}">
      <dsp:nvSpPr>
        <dsp:cNvPr id="0" name=""/>
        <dsp:cNvSpPr/>
      </dsp:nvSpPr>
      <dsp:spPr>
        <a:xfrm>
          <a:off x="0" y="264651"/>
          <a:ext cx="468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F290D7-2C5E-4363-89E6-051E293F9E61}">
      <dsp:nvSpPr>
        <dsp:cNvPr id="0" name=""/>
        <dsp:cNvSpPr/>
      </dsp:nvSpPr>
      <dsp:spPr>
        <a:xfrm>
          <a:off x="234026" y="43251"/>
          <a:ext cx="3276364" cy="4428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Документация</a:t>
          </a:r>
        </a:p>
      </dsp:txBody>
      <dsp:txXfrm>
        <a:off x="255642" y="64867"/>
        <a:ext cx="3233132" cy="399568"/>
      </dsp:txXfrm>
    </dsp:sp>
    <dsp:sp modelId="{217A75A7-8AA6-40A6-9AA5-875A6B2C8748}">
      <dsp:nvSpPr>
        <dsp:cNvPr id="0" name=""/>
        <dsp:cNvSpPr/>
      </dsp:nvSpPr>
      <dsp:spPr>
        <a:xfrm>
          <a:off x="0" y="945051"/>
          <a:ext cx="468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744128"/>
              <a:satOff val="4483"/>
              <a:lumOff val="35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D1C56B-09CF-4396-9471-B326F64D783D}">
      <dsp:nvSpPr>
        <dsp:cNvPr id="0" name=""/>
        <dsp:cNvSpPr/>
      </dsp:nvSpPr>
      <dsp:spPr>
        <a:xfrm>
          <a:off x="234026" y="723651"/>
          <a:ext cx="3276364" cy="442800"/>
        </a:xfrm>
        <a:prstGeom prst="roundRect">
          <a:avLst/>
        </a:prstGeom>
        <a:gradFill rotWithShape="0">
          <a:gsLst>
            <a:gs pos="0">
              <a:schemeClr val="accent4">
                <a:hueOff val="-744128"/>
                <a:satOff val="4483"/>
                <a:lumOff val="359"/>
                <a:alphaOff val="0"/>
                <a:tint val="50000"/>
                <a:satMod val="300000"/>
              </a:schemeClr>
            </a:gs>
            <a:gs pos="35000">
              <a:schemeClr val="accent4">
                <a:hueOff val="-744128"/>
                <a:satOff val="4483"/>
                <a:lumOff val="359"/>
                <a:alphaOff val="0"/>
                <a:tint val="37000"/>
                <a:satMod val="300000"/>
              </a:schemeClr>
            </a:gs>
            <a:gs pos="100000">
              <a:schemeClr val="accent4">
                <a:hueOff val="-744128"/>
                <a:satOff val="4483"/>
                <a:lumOff val="35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/>
            <a:t>Диагностика</a:t>
          </a:r>
          <a:endParaRPr lang="ru-RU" sz="2000" b="1" kern="1200" dirty="0"/>
        </a:p>
      </dsp:txBody>
      <dsp:txXfrm>
        <a:off x="255642" y="745267"/>
        <a:ext cx="3233132" cy="399568"/>
      </dsp:txXfrm>
    </dsp:sp>
    <dsp:sp modelId="{5819DBD8-CF78-4B37-BE71-37565948AE5B}">
      <dsp:nvSpPr>
        <dsp:cNvPr id="0" name=""/>
        <dsp:cNvSpPr/>
      </dsp:nvSpPr>
      <dsp:spPr>
        <a:xfrm>
          <a:off x="0" y="1625452"/>
          <a:ext cx="468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18D7AA-3F09-4919-8BB1-4E99DA0FA0DD}">
      <dsp:nvSpPr>
        <dsp:cNvPr id="0" name=""/>
        <dsp:cNvSpPr/>
      </dsp:nvSpPr>
      <dsp:spPr>
        <a:xfrm>
          <a:off x="234026" y="1404051"/>
          <a:ext cx="3276364" cy="442800"/>
        </a:xfrm>
        <a:prstGeom prst="roundRect">
          <a:avLst/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/>
            <a:t>Индивидуальные занятия</a:t>
          </a:r>
        </a:p>
      </dsp:txBody>
      <dsp:txXfrm>
        <a:off x="255642" y="1425667"/>
        <a:ext cx="3233132" cy="399568"/>
      </dsp:txXfrm>
    </dsp:sp>
    <dsp:sp modelId="{AAD1D3AD-5676-47A6-998D-403F34D39B22}">
      <dsp:nvSpPr>
        <dsp:cNvPr id="0" name=""/>
        <dsp:cNvSpPr/>
      </dsp:nvSpPr>
      <dsp:spPr>
        <a:xfrm>
          <a:off x="0" y="2305852"/>
          <a:ext cx="468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50D2EF-56E5-4390-A9C4-B3A1AF4E411A}">
      <dsp:nvSpPr>
        <dsp:cNvPr id="0" name=""/>
        <dsp:cNvSpPr/>
      </dsp:nvSpPr>
      <dsp:spPr>
        <a:xfrm>
          <a:off x="234026" y="2084452"/>
          <a:ext cx="3276364" cy="442800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/>
            <a:t>Подгрупповые занятия</a:t>
          </a:r>
          <a:endParaRPr lang="ru-RU" sz="2000" b="1" kern="1200" dirty="0"/>
        </a:p>
      </dsp:txBody>
      <dsp:txXfrm>
        <a:off x="255642" y="2106068"/>
        <a:ext cx="3233132" cy="399568"/>
      </dsp:txXfrm>
    </dsp:sp>
    <dsp:sp modelId="{37640C6E-BB6F-4255-AB27-DF139CA12573}">
      <dsp:nvSpPr>
        <dsp:cNvPr id="0" name=""/>
        <dsp:cNvSpPr/>
      </dsp:nvSpPr>
      <dsp:spPr>
        <a:xfrm>
          <a:off x="0" y="2986252"/>
          <a:ext cx="468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E42D64-CA45-436A-8197-9663F0818D0C}">
      <dsp:nvSpPr>
        <dsp:cNvPr id="0" name=""/>
        <dsp:cNvSpPr/>
      </dsp:nvSpPr>
      <dsp:spPr>
        <a:xfrm>
          <a:off x="234026" y="2764852"/>
          <a:ext cx="3276364" cy="442800"/>
        </a:xfrm>
        <a:prstGeom prst="roundRect">
          <a:avLst/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/>
            <a:t>Работа с родителями</a:t>
          </a:r>
          <a:endParaRPr lang="ru-RU" sz="2000" b="1" kern="1200" dirty="0"/>
        </a:p>
      </dsp:txBody>
      <dsp:txXfrm>
        <a:off x="255642" y="2786468"/>
        <a:ext cx="3233132" cy="399568"/>
      </dsp:txXfrm>
    </dsp:sp>
    <dsp:sp modelId="{E10FB4CB-D947-449A-9D0E-13880FF55D66}">
      <dsp:nvSpPr>
        <dsp:cNvPr id="0" name=""/>
        <dsp:cNvSpPr/>
      </dsp:nvSpPr>
      <dsp:spPr>
        <a:xfrm>
          <a:off x="0" y="3666652"/>
          <a:ext cx="468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3720641"/>
              <a:satOff val="22416"/>
              <a:lumOff val="179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6FA910-5663-4DD7-A015-ADCAC433962A}">
      <dsp:nvSpPr>
        <dsp:cNvPr id="0" name=""/>
        <dsp:cNvSpPr/>
      </dsp:nvSpPr>
      <dsp:spPr>
        <a:xfrm>
          <a:off x="222827" y="3445252"/>
          <a:ext cx="4456545" cy="442800"/>
        </a:xfrm>
        <a:prstGeom prst="roundRect">
          <a:avLst/>
        </a:prstGeom>
        <a:gradFill rotWithShape="0">
          <a:gsLst>
            <a:gs pos="0">
              <a:schemeClr val="accent4">
                <a:hueOff val="-3720641"/>
                <a:satOff val="22416"/>
                <a:lumOff val="1797"/>
                <a:alphaOff val="0"/>
                <a:tint val="50000"/>
                <a:satMod val="300000"/>
              </a:schemeClr>
            </a:gs>
            <a:gs pos="35000">
              <a:schemeClr val="accent4">
                <a:hueOff val="-3720641"/>
                <a:satOff val="22416"/>
                <a:lumOff val="1797"/>
                <a:alphaOff val="0"/>
                <a:tint val="37000"/>
                <a:satMod val="300000"/>
              </a:schemeClr>
            </a:gs>
            <a:gs pos="100000">
              <a:schemeClr val="accent4">
                <a:hueOff val="-3720641"/>
                <a:satOff val="22416"/>
                <a:lumOff val="179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/>
            <a:t>Взаимодействия с педагогами</a:t>
          </a:r>
          <a:endParaRPr lang="ru-RU" sz="2000" b="1" kern="1200" dirty="0"/>
        </a:p>
      </dsp:txBody>
      <dsp:txXfrm>
        <a:off x="244443" y="3466868"/>
        <a:ext cx="4413313" cy="399568"/>
      </dsp:txXfrm>
    </dsp:sp>
    <dsp:sp modelId="{5CC07BA3-A2FD-4A48-877F-89007D88B3BB}">
      <dsp:nvSpPr>
        <dsp:cNvPr id="0" name=""/>
        <dsp:cNvSpPr/>
      </dsp:nvSpPr>
      <dsp:spPr>
        <a:xfrm>
          <a:off x="0" y="4347051"/>
          <a:ext cx="468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9B969B-9B9E-460F-B224-0DE5FB63D7FA}">
      <dsp:nvSpPr>
        <dsp:cNvPr id="0" name=""/>
        <dsp:cNvSpPr/>
      </dsp:nvSpPr>
      <dsp:spPr>
        <a:xfrm>
          <a:off x="234026" y="4125652"/>
          <a:ext cx="3276364" cy="44280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3839" tIns="0" rIns="123839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/>
            <a:t>Самообразование</a:t>
          </a:r>
          <a:r>
            <a:rPr lang="ru-RU" sz="1500" kern="1200"/>
            <a:t> </a:t>
          </a:r>
          <a:endParaRPr lang="ru-RU" sz="1500" kern="1200" dirty="0"/>
        </a:p>
      </dsp:txBody>
      <dsp:txXfrm>
        <a:off x="255642" y="4147268"/>
        <a:ext cx="3233132" cy="39956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521845-F66B-42BC-BF5F-7CADEDFF1FB3}">
      <dsp:nvSpPr>
        <dsp:cNvPr id="0" name=""/>
        <dsp:cNvSpPr/>
      </dsp:nvSpPr>
      <dsp:spPr>
        <a:xfrm>
          <a:off x="0" y="9811"/>
          <a:ext cx="8136904" cy="62670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ДОКУМЕНТАЦИЯ</a:t>
          </a:r>
          <a:endParaRPr lang="ru-RU" sz="3600" kern="1200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0593" y="40404"/>
        <a:ext cx="8075718" cy="56552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521845-F66B-42BC-BF5F-7CADEDFF1FB3}">
      <dsp:nvSpPr>
        <dsp:cNvPr id="0" name=""/>
        <dsp:cNvSpPr/>
      </dsp:nvSpPr>
      <dsp:spPr>
        <a:xfrm>
          <a:off x="0" y="0"/>
          <a:ext cx="8136904" cy="62670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ПОДГРУППОВАЯ ОД </a:t>
          </a:r>
        </a:p>
      </dsp:txBody>
      <dsp:txXfrm>
        <a:off x="30593" y="30593"/>
        <a:ext cx="8075718" cy="56552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521845-F66B-42BC-BF5F-7CADEDFF1FB3}">
      <dsp:nvSpPr>
        <dsp:cNvPr id="0" name=""/>
        <dsp:cNvSpPr/>
      </dsp:nvSpPr>
      <dsp:spPr>
        <a:xfrm>
          <a:off x="0" y="9811"/>
          <a:ext cx="8424936" cy="62670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РАБОТА С РОДИТЕЛЯМИ И ПЕДАГОГАМИ</a:t>
          </a:r>
        </a:p>
      </dsp:txBody>
      <dsp:txXfrm>
        <a:off x="30593" y="40404"/>
        <a:ext cx="8363750" cy="56552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2FE3ED-8FF5-4D59-AC0B-DA2C89D2936F}">
      <dsp:nvSpPr>
        <dsp:cNvPr id="0" name=""/>
        <dsp:cNvSpPr/>
      </dsp:nvSpPr>
      <dsp:spPr>
        <a:xfrm>
          <a:off x="0" y="0"/>
          <a:ext cx="8352928" cy="99884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0" kern="1200" dirty="0">
              <a:solidFill>
                <a:schemeClr val="accent1">
                  <a:lumMod val="50000"/>
                </a:schemeClr>
              </a:solidFill>
              <a:effectLst/>
            </a:rPr>
            <a:t>Индивидуальные консультации</a:t>
          </a:r>
        </a:p>
      </dsp:txBody>
      <dsp:txXfrm>
        <a:off x="1763454" y="0"/>
        <a:ext cx="6589473" cy="998849"/>
      </dsp:txXfrm>
    </dsp:sp>
    <dsp:sp modelId="{FC120F2C-A2CD-471E-A02C-69CAD7527888}">
      <dsp:nvSpPr>
        <dsp:cNvPr id="0" name=""/>
        <dsp:cNvSpPr/>
      </dsp:nvSpPr>
      <dsp:spPr>
        <a:xfrm>
          <a:off x="92868" y="127949"/>
          <a:ext cx="1670585" cy="742950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93" t="-3897" r="693" b="-62103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DBDDFAC-1CB6-4A4B-83A4-7020AA934DCB}">
      <dsp:nvSpPr>
        <dsp:cNvPr id="0" name=""/>
        <dsp:cNvSpPr/>
      </dsp:nvSpPr>
      <dsp:spPr>
        <a:xfrm>
          <a:off x="0" y="1091718"/>
          <a:ext cx="8352928" cy="9286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1488257"/>
                <a:satOff val="8966"/>
                <a:lumOff val="719"/>
                <a:alphaOff val="0"/>
                <a:tint val="50000"/>
                <a:satMod val="300000"/>
              </a:schemeClr>
            </a:gs>
            <a:gs pos="35000">
              <a:schemeClr val="accent4">
                <a:hueOff val="-1488257"/>
                <a:satOff val="8966"/>
                <a:lumOff val="719"/>
                <a:alphaOff val="0"/>
                <a:tint val="37000"/>
                <a:satMod val="300000"/>
              </a:schemeClr>
            </a:gs>
            <a:gs pos="100000">
              <a:schemeClr val="accent4">
                <a:hueOff val="-1488257"/>
                <a:satOff val="8966"/>
                <a:lumOff val="71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kern="1200" dirty="0">
              <a:solidFill>
                <a:schemeClr val="accent1">
                  <a:lumMod val="50000"/>
                </a:schemeClr>
              </a:solidFill>
            </a:rPr>
            <a:t>Семинары-практикумы</a:t>
          </a:r>
        </a:p>
      </dsp:txBody>
      <dsp:txXfrm>
        <a:off x="1763454" y="1091718"/>
        <a:ext cx="6589473" cy="928687"/>
      </dsp:txXfrm>
    </dsp:sp>
    <dsp:sp modelId="{5D9F11BE-A7C6-4B90-9733-18A4B23668ED}">
      <dsp:nvSpPr>
        <dsp:cNvPr id="0" name=""/>
        <dsp:cNvSpPr/>
      </dsp:nvSpPr>
      <dsp:spPr>
        <a:xfrm>
          <a:off x="92868" y="1184587"/>
          <a:ext cx="1670585" cy="742950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86" t="-17683" r="1386" b="-48317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7B463CD-CED9-4351-84C2-49540E5070F9}">
      <dsp:nvSpPr>
        <dsp:cNvPr id="0" name=""/>
        <dsp:cNvSpPr/>
      </dsp:nvSpPr>
      <dsp:spPr>
        <a:xfrm>
          <a:off x="0" y="2113274"/>
          <a:ext cx="8352928" cy="9286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2976513"/>
                <a:satOff val="17933"/>
                <a:lumOff val="1437"/>
                <a:alphaOff val="0"/>
                <a:tint val="50000"/>
                <a:satMod val="300000"/>
              </a:schemeClr>
            </a:gs>
            <a:gs pos="35000">
              <a:schemeClr val="accent4">
                <a:hueOff val="-2976513"/>
                <a:satOff val="17933"/>
                <a:lumOff val="1437"/>
                <a:alphaOff val="0"/>
                <a:tint val="37000"/>
                <a:satMod val="300000"/>
              </a:schemeClr>
            </a:gs>
            <a:gs pos="100000">
              <a:schemeClr val="accent4">
                <a:hueOff val="-2976513"/>
                <a:satOff val="17933"/>
                <a:lumOff val="143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kern="1200" dirty="0">
              <a:solidFill>
                <a:schemeClr val="accent1">
                  <a:lumMod val="50000"/>
                </a:schemeClr>
              </a:solidFill>
            </a:rPr>
            <a:t>Родительские собрания</a:t>
          </a:r>
        </a:p>
      </dsp:txBody>
      <dsp:txXfrm>
        <a:off x="1763454" y="2113274"/>
        <a:ext cx="6589473" cy="928687"/>
      </dsp:txXfrm>
    </dsp:sp>
    <dsp:sp modelId="{0E6F9840-8A17-4A9A-AC86-5AF966822044}">
      <dsp:nvSpPr>
        <dsp:cNvPr id="0" name=""/>
        <dsp:cNvSpPr/>
      </dsp:nvSpPr>
      <dsp:spPr>
        <a:xfrm>
          <a:off x="92868" y="2206143"/>
          <a:ext cx="1670585" cy="74295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3000" b="-33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F6961D3-406B-4BB1-9D52-5DD00EE728CE}">
      <dsp:nvSpPr>
        <dsp:cNvPr id="0" name=""/>
        <dsp:cNvSpPr/>
      </dsp:nvSpPr>
      <dsp:spPr>
        <a:xfrm>
          <a:off x="0" y="3135312"/>
          <a:ext cx="8352928" cy="9286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kern="1200" dirty="0">
              <a:solidFill>
                <a:schemeClr val="accent1">
                  <a:lumMod val="50000"/>
                </a:schemeClr>
              </a:solidFill>
            </a:rPr>
            <a:t>Заседания творческой группы </a:t>
          </a:r>
        </a:p>
      </dsp:txBody>
      <dsp:txXfrm>
        <a:off x="1763454" y="3135312"/>
        <a:ext cx="6589473" cy="928687"/>
      </dsp:txXfrm>
    </dsp:sp>
    <dsp:sp modelId="{32F9856B-37DE-460D-BBD1-918D0CC65968}">
      <dsp:nvSpPr>
        <dsp:cNvPr id="0" name=""/>
        <dsp:cNvSpPr/>
      </dsp:nvSpPr>
      <dsp:spPr>
        <a:xfrm>
          <a:off x="92868" y="3227699"/>
          <a:ext cx="1670585" cy="742950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214" b="-46786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521845-F66B-42BC-BF5F-7CADEDFF1FB3}">
      <dsp:nvSpPr>
        <dsp:cNvPr id="0" name=""/>
        <dsp:cNvSpPr/>
      </dsp:nvSpPr>
      <dsp:spPr>
        <a:xfrm>
          <a:off x="0" y="9811"/>
          <a:ext cx="8424936" cy="626707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САМООБРАЗОВАНИЕ	</a:t>
          </a:r>
        </a:p>
      </dsp:txBody>
      <dsp:txXfrm>
        <a:off x="30593" y="40404"/>
        <a:ext cx="8363750" cy="5655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978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95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808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438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838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080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503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852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849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443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901DF-0E54-4CBC-B41E-7520D2C82D20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429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901DF-0E54-4CBC-B41E-7520D2C82D20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F670F-C844-466E-9342-48D50E609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2513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shkolka.ru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8.xml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microsoft.com/office/2007/relationships/diagramDrawing" Target="../diagrams/drawing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11" Type="http://schemas.openxmlformats.org/officeDocument/2006/relationships/diagramColors" Target="../diagrams/colors8.xml"/><Relationship Id="rId5" Type="http://schemas.openxmlformats.org/officeDocument/2006/relationships/diagramQuickStyle" Target="../diagrams/quickStyle7.xml"/><Relationship Id="rId10" Type="http://schemas.openxmlformats.org/officeDocument/2006/relationships/diagramQuickStyle" Target="../diagrams/quickStyle8.xml"/><Relationship Id="rId4" Type="http://schemas.openxmlformats.org/officeDocument/2006/relationships/diagramLayout" Target="../diagrams/layout7.xml"/><Relationship Id="rId9" Type="http://schemas.openxmlformats.org/officeDocument/2006/relationships/diagramLayout" Target="../diagrams/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pptbackgrounds.net/uploads/monitor-on-blue-backgrounds-wallpap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011" y="-458"/>
            <a:ext cx="9157455" cy="685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71800" y="4005064"/>
            <a:ext cx="515022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 учитель-логопед МКДОУ </a:t>
            </a:r>
            <a:r>
              <a:rPr lang="ru-RU" sz="28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Митрофановский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детский сад Шафоростова Елена Ивановна</a:t>
            </a:r>
          </a:p>
          <a:p>
            <a:pPr algn="ct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30265" y="646736"/>
            <a:ext cx="648072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ru-RU" sz="40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Сообщение   к педсовету:</a:t>
            </a:r>
          </a:p>
          <a:p>
            <a:pPr lvl="0" algn="r">
              <a:defRPr/>
            </a:pPr>
            <a:r>
              <a:rPr lang="ru-RU" sz="32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«Использование информационно-коммуникационных технологий в работе учителя-логопеда» </a:t>
            </a:r>
            <a:endParaRPr lang="ru-RU" sz="3200" kern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6917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260648"/>
            <a:ext cx="9167827" cy="6878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853912127"/>
              </p:ext>
            </p:extLst>
          </p:nvPr>
        </p:nvGraphicFramePr>
        <p:xfrm>
          <a:off x="4079755" y="1456819"/>
          <a:ext cx="4680520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Выноска-облако 1"/>
          <p:cNvSpPr/>
          <p:nvPr/>
        </p:nvSpPr>
        <p:spPr>
          <a:xfrm>
            <a:off x="467544" y="332656"/>
            <a:ext cx="7776864" cy="1152128"/>
          </a:xfrm>
          <a:prstGeom prst="cloudCallou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Разделы деятельности учителя-логопеда</a:t>
            </a:r>
            <a:endParaRPr lang="ru-RU" sz="2800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2339752" y="3645024"/>
            <a:ext cx="45719" cy="45719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395536" y="1484784"/>
            <a:ext cx="3159224" cy="5112568"/>
          </a:xfrm>
          <a:prstGeom prst="horizontalScroll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Проведя анализ имеющихся на настоящее время информационно-коммуникационных технологий, использующихся в работе учителя-логопеда, можно выделить следующие направления:</a:t>
            </a:r>
          </a:p>
        </p:txBody>
      </p:sp>
    </p:spTree>
    <p:extLst>
      <p:ext uri="{BB962C8B-B14F-4D97-AF65-F5344CB8AC3E}">
        <p14:creationId xmlns:p14="http://schemas.microsoft.com/office/powerpoint/2010/main" val="61594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280694357"/>
              </p:ext>
            </p:extLst>
          </p:nvPr>
        </p:nvGraphicFramePr>
        <p:xfrm>
          <a:off x="611560" y="692696"/>
          <a:ext cx="8136904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7544" y="1340768"/>
            <a:ext cx="8424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Как правило, работа учителя-логопеда с документами предполагает три продукта </a:t>
            </a:r>
            <a:r>
              <a:rPr lang="en-US" sz="2400" dirty="0"/>
              <a:t>Microsoft</a:t>
            </a:r>
            <a:r>
              <a:rPr lang="ru-RU" sz="2400" dirty="0"/>
              <a:t>:</a:t>
            </a:r>
            <a:r>
              <a:rPr lang="en-US" sz="2400" dirty="0"/>
              <a:t> PowerPoint</a:t>
            </a:r>
            <a:r>
              <a:rPr lang="ru-RU" sz="2400" dirty="0"/>
              <a:t>,</a:t>
            </a:r>
            <a:r>
              <a:rPr lang="en-US" sz="2400" dirty="0"/>
              <a:t> Excel</a:t>
            </a:r>
            <a:r>
              <a:rPr lang="ru-RU" sz="2400" dirty="0"/>
              <a:t>,</a:t>
            </a:r>
            <a:r>
              <a:rPr lang="en-US" sz="2400" dirty="0"/>
              <a:t>Word</a:t>
            </a:r>
            <a:r>
              <a:rPr lang="ru-RU" sz="2400" dirty="0"/>
              <a:t>. В  структуре каталогов и папок может содержаться перспективный план работы, презентации по лексическим темам, конспекты ОД по темам учебного плана.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284984"/>
            <a:ext cx="2952328" cy="30689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641961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7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79512" y="1556792"/>
            <a:ext cx="8712968" cy="192251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 Речевая карта - один из обязательных документов учителя-логопеда. В речевую карту вносятся профессионально интерпретированные результаты обследования устной речи, письма, чтения.  Структура речевой карты - традиционная. Форма речевой карты - электронная. После заполнения всех пунктов документа речевая карта выводится в печать и подписывается учителем-логопедом.</a:t>
            </a:r>
          </a:p>
        </p:txBody>
      </p:sp>
      <p:sp>
        <p:nvSpPr>
          <p:cNvPr id="8" name="Овал 7"/>
          <p:cNvSpPr/>
          <p:nvPr/>
        </p:nvSpPr>
        <p:spPr>
          <a:xfrm>
            <a:off x="395536" y="404664"/>
            <a:ext cx="8280920" cy="914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Диагностика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9512" y="3573016"/>
            <a:ext cx="8784976" cy="213853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</a:rPr>
              <a:t>Для проведения диагностики можно использовать демонстрационные презентации, выполненные в приложении </a:t>
            </a:r>
            <a:r>
              <a:rPr lang="en-US" sz="2400" dirty="0">
                <a:solidFill>
                  <a:srgbClr val="7030A0"/>
                </a:solidFill>
              </a:rPr>
              <a:t>Microsoft PowerPoint</a:t>
            </a:r>
            <a:r>
              <a:rPr lang="ru-RU" sz="2400" dirty="0">
                <a:solidFill>
                  <a:srgbClr val="7030A0"/>
                </a:solidFill>
              </a:rPr>
              <a:t>,</a:t>
            </a:r>
            <a:r>
              <a:rPr lang="en-US" sz="2400" dirty="0">
                <a:solidFill>
                  <a:srgbClr val="7030A0"/>
                </a:solidFill>
              </a:rPr>
              <a:t> </a:t>
            </a:r>
            <a:r>
              <a:rPr lang="ru-RU" sz="2400" dirty="0">
                <a:solidFill>
                  <a:srgbClr val="7030A0"/>
                </a:solidFill>
              </a:rPr>
              <a:t>содержащие наглядный материал обследования по разным направлениям и с учетом возрастных особенностей ребенка</a:t>
            </a:r>
          </a:p>
        </p:txBody>
      </p:sp>
    </p:spTree>
    <p:extLst>
      <p:ext uri="{BB962C8B-B14F-4D97-AF65-F5344CB8AC3E}">
        <p14:creationId xmlns:p14="http://schemas.microsoft.com/office/powerpoint/2010/main" val="3243582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70992" y="1772816"/>
            <a:ext cx="9073008" cy="4320480"/>
          </a:xfrm>
          <a:prstGeom prst="flowChartAlternate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srgbClr val="002060"/>
                </a:solidFill>
              </a:rPr>
              <a:t>В ходе данного вида работы я использую ряд логопедических программ: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</a:rPr>
              <a:t>Технология «Игры для Тигры» (авторы материалов </a:t>
            </a:r>
            <a:r>
              <a:rPr lang="ru-RU" sz="2000" dirty="0" err="1">
                <a:solidFill>
                  <a:srgbClr val="002060"/>
                </a:solidFill>
              </a:rPr>
              <a:t>Л.Р.Лизунова</a:t>
            </a:r>
            <a:r>
              <a:rPr lang="ru-RU" sz="2000" dirty="0">
                <a:solidFill>
                  <a:srgbClr val="002060"/>
                </a:solidFill>
              </a:rPr>
              <a:t>, </a:t>
            </a:r>
            <a:r>
              <a:rPr lang="ru-RU" sz="2000" dirty="0" err="1">
                <a:solidFill>
                  <a:srgbClr val="002060"/>
                </a:solidFill>
              </a:rPr>
              <a:t>З.А.Репина</a:t>
            </a:r>
            <a:r>
              <a:rPr lang="ru-RU" sz="2000" dirty="0">
                <a:solidFill>
                  <a:srgbClr val="002060"/>
                </a:solidFill>
              </a:rPr>
              <a:t>), является единым программно-методическим комплексом, содержащим компьютерную программу и учебно-методическое пособие  с подробными рекомендациями ее пошагового применения в коррекционно-образовательном процессе.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</a:rPr>
              <a:t>Компьютерная программа «Баба Яга учится читать» представляет собой занимательную азбуку в стихах.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>
                <a:solidFill>
                  <a:srgbClr val="002060"/>
                </a:solidFill>
              </a:rPr>
              <a:t>Комплекс интерактивных и развивающих пособий для индивидуальных и групповых занятий с детьми «</a:t>
            </a:r>
            <a:r>
              <a:rPr lang="ru-RU" sz="2000" dirty="0" err="1">
                <a:solidFill>
                  <a:srgbClr val="002060"/>
                </a:solidFill>
              </a:rPr>
              <a:t>Дошколка</a:t>
            </a:r>
            <a:r>
              <a:rPr lang="ru-RU" sz="2000" dirty="0">
                <a:solidFill>
                  <a:srgbClr val="002060"/>
                </a:solidFill>
              </a:rPr>
              <a:t>» (дошкольный образовательный проект </a:t>
            </a:r>
            <a:r>
              <a:rPr lang="en-US" sz="2000" dirty="0">
                <a:solidFill>
                  <a:srgbClr val="002060"/>
                </a:solidFill>
                <a:hlinkClick r:id="rId3"/>
              </a:rPr>
              <a:t>www</a:t>
            </a:r>
            <a:r>
              <a:rPr lang="ru-RU" sz="2000" dirty="0">
                <a:solidFill>
                  <a:srgbClr val="002060"/>
                </a:solidFill>
                <a:hlinkClick r:id="rId3"/>
              </a:rPr>
              <a:t>.</a:t>
            </a:r>
            <a:r>
              <a:rPr lang="en-US" sz="2000" dirty="0" err="1">
                <a:solidFill>
                  <a:srgbClr val="002060"/>
                </a:solidFill>
                <a:hlinkClick r:id="rId3"/>
              </a:rPr>
              <a:t>doshkolka</a:t>
            </a:r>
            <a:r>
              <a:rPr lang="ru-RU" sz="2000" dirty="0">
                <a:solidFill>
                  <a:srgbClr val="002060"/>
                </a:solidFill>
                <a:hlinkClick r:id="rId3"/>
              </a:rPr>
              <a:t>.</a:t>
            </a:r>
            <a:r>
              <a:rPr lang="en-US" sz="2000" dirty="0" err="1">
                <a:solidFill>
                  <a:srgbClr val="002060"/>
                </a:solidFill>
                <a:hlinkClick r:id="rId3"/>
              </a:rPr>
              <a:t>ru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107504" y="332656"/>
            <a:ext cx="8928992" cy="1332728"/>
          </a:xfrm>
          <a:prstGeom prst="flowChartAlternate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rgbClr val="C00000"/>
                </a:solidFill>
              </a:rPr>
              <a:t>Индивидуальная ОД</a:t>
            </a:r>
          </a:p>
        </p:txBody>
      </p:sp>
    </p:spTree>
    <p:extLst>
      <p:ext uri="{BB962C8B-B14F-4D97-AF65-F5344CB8AC3E}">
        <p14:creationId xmlns:p14="http://schemas.microsoft.com/office/powerpoint/2010/main" val="2606910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16832"/>
            <a:ext cx="3888432" cy="43204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916832"/>
            <a:ext cx="3960440" cy="43204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2">
                <a:lumMod val="7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" name="Блок-схема: альтернативный процесс 3"/>
          <p:cNvSpPr/>
          <p:nvPr/>
        </p:nvSpPr>
        <p:spPr>
          <a:xfrm>
            <a:off x="395536" y="332656"/>
            <a:ext cx="8280920" cy="112474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rgbClr val="C00000"/>
                </a:solidFill>
              </a:rPr>
              <a:t>Индивидуальная ОД</a:t>
            </a:r>
          </a:p>
        </p:txBody>
      </p:sp>
    </p:spTree>
    <p:extLst>
      <p:ext uri="{BB962C8B-B14F-4D97-AF65-F5344CB8AC3E}">
        <p14:creationId xmlns:p14="http://schemas.microsoft.com/office/powerpoint/2010/main" val="146043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solidFill>
            <a:srgbClr val="92D050"/>
          </a:solidFill>
          <a:extLst/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027353962"/>
              </p:ext>
            </p:extLst>
          </p:nvPr>
        </p:nvGraphicFramePr>
        <p:xfrm>
          <a:off x="611560" y="692696"/>
          <a:ext cx="8136904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Блок-схема: подготовка 2"/>
          <p:cNvSpPr/>
          <p:nvPr/>
        </p:nvSpPr>
        <p:spPr>
          <a:xfrm>
            <a:off x="166365" y="1628800"/>
            <a:ext cx="8964488" cy="3816424"/>
          </a:xfrm>
          <a:prstGeom prst="flowChartPreparat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rgbClr val="C00000"/>
                </a:solidFill>
              </a:rPr>
              <a:t>Демонстрационные презентации, </a:t>
            </a:r>
          </a:p>
          <a:p>
            <a:r>
              <a:rPr lang="ru-RU" sz="2400" dirty="0">
                <a:solidFill>
                  <a:srgbClr val="C00000"/>
                </a:solidFill>
              </a:rPr>
              <a:t>выполненные в приложении </a:t>
            </a:r>
            <a:r>
              <a:rPr lang="en-US" sz="2400" dirty="0">
                <a:solidFill>
                  <a:srgbClr val="C00000"/>
                </a:solidFill>
              </a:rPr>
              <a:t>Microsoft PowerPoint</a:t>
            </a:r>
            <a:r>
              <a:rPr lang="ru-RU" sz="2400" dirty="0">
                <a:solidFill>
                  <a:srgbClr val="C00000"/>
                </a:solidFill>
              </a:rPr>
              <a:t>, дают возможность получить на экране дисплея красочные, динамичные иллюстрации к излагаемому материалу, вводить детей в обстановку, соответствующую различным  лексико-грамматическим темам.</a:t>
            </a:r>
          </a:p>
        </p:txBody>
      </p:sp>
    </p:spTree>
    <p:extLst>
      <p:ext uri="{BB962C8B-B14F-4D97-AF65-F5344CB8AC3E}">
        <p14:creationId xmlns:p14="http://schemas.microsoft.com/office/powerpoint/2010/main" val="1351246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836712"/>
            <a:ext cx="3672408" cy="2996952"/>
          </a:xfrm>
          <a:prstGeom prst="ellipse">
            <a:avLst/>
          </a:prstGeom>
          <a:ln w="63500" cap="rnd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836712"/>
            <a:ext cx="3744416" cy="2924944"/>
          </a:xfrm>
          <a:prstGeom prst="ellipse">
            <a:avLst/>
          </a:prstGeom>
          <a:ln w="63500" cap="rnd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9688"/>
            <a:ext cx="3672408" cy="2808312"/>
          </a:xfrm>
          <a:prstGeom prst="ellipse">
            <a:avLst/>
          </a:prstGeom>
          <a:ln w="63500" cap="rnd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933056"/>
            <a:ext cx="3816424" cy="2852936"/>
          </a:xfrm>
          <a:prstGeom prst="ellipse">
            <a:avLst/>
          </a:prstGeom>
          <a:ln w="63500" cap="rnd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" name="Скругленный прямоугольник 11"/>
          <p:cNvSpPr/>
          <p:nvPr/>
        </p:nvSpPr>
        <p:spPr>
          <a:xfrm>
            <a:off x="467544" y="188640"/>
            <a:ext cx="8136904" cy="57606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accent4"/>
                </a:solidFill>
              </a:rPr>
              <a:t>Подгрупповая</a:t>
            </a:r>
            <a:r>
              <a:rPr lang="ru-RU" sz="3600" dirty="0">
                <a:solidFill>
                  <a:schemeClr val="accent4"/>
                </a:solidFill>
              </a:rPr>
              <a:t>  </a:t>
            </a:r>
            <a:r>
              <a:rPr lang="ru-RU" sz="3600" b="1" dirty="0">
                <a:solidFill>
                  <a:schemeClr val="accent4"/>
                </a:solidFill>
              </a:rPr>
              <a:t>ОД</a:t>
            </a:r>
          </a:p>
        </p:txBody>
      </p:sp>
    </p:spTree>
    <p:extLst>
      <p:ext uri="{BB962C8B-B14F-4D97-AF65-F5344CB8AC3E}">
        <p14:creationId xmlns:p14="http://schemas.microsoft.com/office/powerpoint/2010/main" val="16117129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199399739"/>
              </p:ext>
            </p:extLst>
          </p:nvPr>
        </p:nvGraphicFramePr>
        <p:xfrm>
          <a:off x="323528" y="692696"/>
          <a:ext cx="8424936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75325424"/>
              </p:ext>
            </p:extLst>
          </p:nvPr>
        </p:nvGraphicFramePr>
        <p:xfrm>
          <a:off x="394092" y="2132856"/>
          <a:ext cx="835292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881506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4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592121646"/>
              </p:ext>
            </p:extLst>
          </p:nvPr>
        </p:nvGraphicFramePr>
        <p:xfrm>
          <a:off x="323528" y="692696"/>
          <a:ext cx="8424936" cy="646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Блок-схема: дисплей 3"/>
          <p:cNvSpPr/>
          <p:nvPr/>
        </p:nvSpPr>
        <p:spPr>
          <a:xfrm>
            <a:off x="323528" y="1484784"/>
            <a:ext cx="3816424" cy="4896544"/>
          </a:xfrm>
          <a:prstGeom prst="flowChartDisplay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2060"/>
                </a:solidFill>
              </a:rPr>
              <a:t>Использование Интернет-ресурсов позволяет использовать возможности для психолого-педагогического самообразования, профессионального  самообразования, а также быть в курсе новинок в области специальной и методической литературы</a:t>
            </a:r>
          </a:p>
        </p:txBody>
      </p:sp>
      <p:sp>
        <p:nvSpPr>
          <p:cNvPr id="6" name="Блок-схема: дисплей 5"/>
          <p:cNvSpPr/>
          <p:nvPr/>
        </p:nvSpPr>
        <p:spPr>
          <a:xfrm>
            <a:off x="4211960" y="1340768"/>
            <a:ext cx="4248472" cy="5081736"/>
          </a:xfrm>
          <a:prstGeom prst="flowChartDisplay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 </a:t>
            </a:r>
            <a:r>
              <a:rPr lang="en-US" sz="2000" dirty="0">
                <a:solidFill>
                  <a:srgbClr val="002060"/>
                </a:solidFill>
              </a:rPr>
              <a:t>http://nsportal.ru/shaforostova-elena-ivanovna"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http://mitrofanovskiy_ds.a2b2.ru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http://multiurok.ru/rechecvetik/files/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www.pedsovet.su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www.logoburg.com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www.logopunkt.ru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www.logopediya.com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www.boltun-spb.ru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www.logoped.ru </a:t>
            </a:r>
          </a:p>
        </p:txBody>
      </p:sp>
    </p:spTree>
    <p:extLst>
      <p:ext uri="{BB962C8B-B14F-4D97-AF65-F5344CB8AC3E}">
        <p14:creationId xmlns:p14="http://schemas.microsoft.com/office/powerpoint/2010/main" val="181786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1124744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323528" y="1268760"/>
            <a:ext cx="8568952" cy="5256584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Использование ИКТ в работе логопеда: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- становятся необходимым средством обучения детей с нарушениями речи;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 - повышает мотивацию ребенка к логопедическим занятиям; 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-способствует повышению речевой и познавательной активности;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 - способствует повышению самооценки ребенка; (система поощрений – компьютерные герои)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 - экономит силы педагога при подготовке к ОД;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- позволяет проводить образовательную деятельность в игровой форме.</a:t>
            </a:r>
          </a:p>
        </p:txBody>
      </p:sp>
      <p:sp>
        <p:nvSpPr>
          <p:cNvPr id="5" name="Прямоугольник с двумя скругленными соседними углами 4"/>
          <p:cNvSpPr/>
          <p:nvPr/>
        </p:nvSpPr>
        <p:spPr>
          <a:xfrm>
            <a:off x="323528" y="404664"/>
            <a:ext cx="8568952" cy="648072"/>
          </a:xfrm>
          <a:prstGeom prst="round2Same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rgbClr val="C00000"/>
                </a:solidFill>
              </a:rPr>
              <a:t>Выводы</a:t>
            </a:r>
          </a:p>
        </p:txBody>
      </p:sp>
    </p:spTree>
    <p:extLst>
      <p:ext uri="{BB962C8B-B14F-4D97-AF65-F5344CB8AC3E}">
        <p14:creationId xmlns:p14="http://schemas.microsoft.com/office/powerpoint/2010/main" val="3986034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laycast.ru/uploads/2013/02/03/457475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2479" y="0"/>
            <a:ext cx="93164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22339" y="764704"/>
            <a:ext cx="576064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«Если мы хотим идти вперед, то одна нога должна оставаться на месте, в то время как другая делает следующий шаг. Это – первый закон всякого прогресса, одинаково применимый как к целым народам, так и к отдельным людям»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  <a:p>
            <a:pPr algn="r"/>
            <a:r>
              <a:rPr lang="ru-RU" dirty="0" err="1"/>
              <a:t>Йожеф</a:t>
            </a:r>
            <a:r>
              <a:rPr lang="ru-RU" dirty="0"/>
              <a:t> Этвеш</a:t>
            </a:r>
          </a:p>
        </p:txBody>
      </p:sp>
    </p:spTree>
    <p:extLst>
      <p:ext uri="{BB962C8B-B14F-4D97-AF65-F5344CB8AC3E}">
        <p14:creationId xmlns:p14="http://schemas.microsoft.com/office/powerpoint/2010/main" val="3240890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playcast.ru/uploads/2013/02/03/457475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" y="0"/>
            <a:ext cx="931647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340437" y="1052736"/>
            <a:ext cx="464902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 внимание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7465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3545633"/>
            <a:ext cx="8820472" cy="331236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Становится аксиомой  то, что использование информационно-компьютерных технологий (ИКТ) в различных сферах деятельности стало частью культуры и необходимой нормой. Владение информационно-компьютерными технологиями помогает педагогу чувствовать себя комфортно в новых социально-экономических условиях, а образовательному учреждению – перейти на режим функционирования и развития как открытой образовательной системы</a:t>
            </a:r>
            <a:r>
              <a:rPr lang="ru-RU" sz="24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7" name="Овал 6"/>
          <p:cNvSpPr/>
          <p:nvPr/>
        </p:nvSpPr>
        <p:spPr>
          <a:xfrm>
            <a:off x="14858" y="0"/>
            <a:ext cx="9144000" cy="350100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условиях динамично меняющегося мира, постоянного совершенствования и усложнения технологий информатизация сферы образования приобретает фундаментальное значение. Данное направление развития образовательной отрасли, как подчеркивается в государственных документах, признается важнейшим национальным приоритетом. </a:t>
            </a:r>
          </a:p>
        </p:txBody>
      </p:sp>
    </p:spTree>
    <p:extLst>
      <p:ext uri="{BB962C8B-B14F-4D97-AF65-F5344CB8AC3E}">
        <p14:creationId xmlns:p14="http://schemas.microsoft.com/office/powerpoint/2010/main" val="4146949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1113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620688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284984"/>
            <a:ext cx="3343300" cy="3041576"/>
          </a:xfrm>
          <a:prstGeom prst="ellipse">
            <a:avLst/>
          </a:prstGeom>
          <a:ln w="63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Скругленный прямоугольник 4"/>
          <p:cNvSpPr/>
          <p:nvPr/>
        </p:nvSpPr>
        <p:spPr>
          <a:xfrm>
            <a:off x="323528" y="188640"/>
            <a:ext cx="8496944" cy="28803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Интеллектуальное развитие дошкольника сегодня невозможно представить без компьютера, который для него является современным игровым инструментом, вместе с тем служит мощным техническим средством обучения и играет роль незаменимого помощника педагога в воспитании 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развитии.</a:t>
            </a:r>
          </a:p>
        </p:txBody>
      </p:sp>
    </p:spTree>
    <p:extLst>
      <p:ext uri="{BB962C8B-B14F-4D97-AF65-F5344CB8AC3E}">
        <p14:creationId xmlns:p14="http://schemas.microsoft.com/office/powerpoint/2010/main" val="2821882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28663" y="692696"/>
            <a:ext cx="27632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/>
          </a:p>
          <a:p>
            <a:pPr algn="just"/>
            <a:endParaRPr lang="ru-RU" sz="2400" b="1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686372155"/>
              </p:ext>
            </p:extLst>
          </p:nvPr>
        </p:nvGraphicFramePr>
        <p:xfrm>
          <a:off x="3635896" y="404664"/>
          <a:ext cx="5004048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Табличка 3"/>
          <p:cNvSpPr/>
          <p:nvPr/>
        </p:nvSpPr>
        <p:spPr>
          <a:xfrm>
            <a:off x="611560" y="1988840"/>
            <a:ext cx="2808312" cy="4536504"/>
          </a:xfrm>
          <a:prstGeom prst="plaqu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Систематическое и целенаправленное внедрение в коррекционно-образовательный процесс специальных компьютерных программ позволяют:</a:t>
            </a:r>
          </a:p>
        </p:txBody>
      </p:sp>
      <p:sp>
        <p:nvSpPr>
          <p:cNvPr id="6" name="Блок-схема: подготовка 5"/>
          <p:cNvSpPr/>
          <p:nvPr/>
        </p:nvSpPr>
        <p:spPr>
          <a:xfrm>
            <a:off x="395536" y="404664"/>
            <a:ext cx="3096344" cy="1368152"/>
          </a:xfrm>
          <a:prstGeom prst="flowChartPreparation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ИКТ для логопеда</a:t>
            </a:r>
          </a:p>
        </p:txBody>
      </p:sp>
    </p:spTree>
    <p:extLst>
      <p:ext uri="{BB962C8B-B14F-4D97-AF65-F5344CB8AC3E}">
        <p14:creationId xmlns:p14="http://schemas.microsoft.com/office/powerpoint/2010/main" val="2786040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2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16632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692696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40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Вертикальный свиток 1"/>
          <p:cNvSpPr/>
          <p:nvPr/>
        </p:nvSpPr>
        <p:spPr>
          <a:xfrm>
            <a:off x="179512" y="476672"/>
            <a:ext cx="8640960" cy="2799184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УБЕЖДЕНА,</a:t>
            </a:r>
            <a:endParaRPr 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использование новейших информационных технологий в логопедической практике сочетается с традиционными методами, не заменяя их, а дополняя, обогащает процесс новыми возможностями.</a:t>
            </a: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79512" y="3284984"/>
            <a:ext cx="8496944" cy="3024336"/>
          </a:xfrm>
          <a:prstGeom prst="horizont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rgbClr val="C00000"/>
                </a:solidFill>
                <a:cs typeface="Times New Roman" pitchFamily="18" charset="0"/>
              </a:rPr>
              <a:t>Но все же не стоит забывать, что компьютер – не игрушка и не замена педагога!</a:t>
            </a:r>
          </a:p>
        </p:txBody>
      </p:sp>
    </p:spTree>
    <p:extLst>
      <p:ext uri="{BB962C8B-B14F-4D97-AF65-F5344CB8AC3E}">
        <p14:creationId xmlns:p14="http://schemas.microsoft.com/office/powerpoint/2010/main" val="4189714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pptbackgrounds.net/uploads/monitor-on-blue-backgrounds-wallpap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55" y="0"/>
            <a:ext cx="9157455" cy="685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548680"/>
            <a:ext cx="87849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Использование современного компьютерного оборудования в ДОУ</a:t>
            </a:r>
            <a:endParaRPr kumimoji="0" lang="ru-RU" sz="4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13161766"/>
              </p:ext>
            </p:extLst>
          </p:nvPr>
        </p:nvGraphicFramePr>
        <p:xfrm>
          <a:off x="2483768" y="206084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31329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996726934"/>
              </p:ext>
            </p:extLst>
          </p:nvPr>
        </p:nvGraphicFramePr>
        <p:xfrm>
          <a:off x="665819" y="2708920"/>
          <a:ext cx="7809473" cy="370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Овальная выноска 5"/>
          <p:cNvSpPr/>
          <p:nvPr/>
        </p:nvSpPr>
        <p:spPr>
          <a:xfrm>
            <a:off x="323528" y="476672"/>
            <a:ext cx="8496944" cy="1728192"/>
          </a:xfrm>
          <a:prstGeom prst="wedgeEllipseCallou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Основные преимущества использования ИКТ в работе логопеда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06238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416280/data/images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27"/>
            <a:ext cx="91411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1556792"/>
            <a:ext cx="835292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pPr lvl="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6" name="Блок-схема: подготовка 5"/>
          <p:cNvSpPr/>
          <p:nvPr/>
        </p:nvSpPr>
        <p:spPr>
          <a:xfrm>
            <a:off x="0" y="0"/>
            <a:ext cx="8964488" cy="1368152"/>
          </a:xfrm>
          <a:prstGeom prst="flowChartPreparation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Направления коррекционной работы с использованием ИКТ</a:t>
            </a:r>
          </a:p>
        </p:txBody>
      </p:sp>
      <p:sp>
        <p:nvSpPr>
          <p:cNvPr id="10" name="Шестиугольник 9"/>
          <p:cNvSpPr/>
          <p:nvPr/>
        </p:nvSpPr>
        <p:spPr>
          <a:xfrm>
            <a:off x="0" y="1412776"/>
            <a:ext cx="9144000" cy="4896544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Развитие связной речи </a:t>
            </a:r>
            <a:r>
              <a:rPr lang="ru-RU" sz="200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– пересказ (составление) текста с опорой на серию сюжетных картинок. 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lvl="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Обучение грамоте </a:t>
            </a:r>
            <a:r>
              <a:rPr lang="ru-RU" sz="200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– формирование навыков фонематического анализа.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lvl="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Формирование зрительно-пространственных отношений.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lvl="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 Работа над звукопроизношением </a:t>
            </a:r>
            <a:r>
              <a:rPr lang="ru-RU" sz="200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– артикуляционная гимнастика, автоматизация звуков, дифференциация звуков и букв.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lvl="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Формирование лексико-грамматических категорий  </a:t>
            </a:r>
            <a:r>
              <a:rPr lang="ru-RU" sz="200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– словообразование, словоизменение.</a:t>
            </a:r>
            <a:r>
              <a:rPr lang="ru-RU" sz="20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lvl="0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Коррекционно-оздоровительное направление</a:t>
            </a:r>
            <a:r>
              <a:rPr lang="ru-RU" sz="2000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 – игры на развитие общей, мелкой моторики рук.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3257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</TotalTime>
  <Words>737</Words>
  <Application>Microsoft Office PowerPoint</Application>
  <PresentationFormat>Экран (4:3)</PresentationFormat>
  <Paragraphs>91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Фоны для презентаций на тему  «Компьютер»</dc:title>
  <dc:creator>user</dc:creator>
  <cp:lastModifiedBy>Елена Шафоростова</cp:lastModifiedBy>
  <cp:revision>62</cp:revision>
  <dcterms:created xsi:type="dcterms:W3CDTF">2015-07-02T20:32:19Z</dcterms:created>
  <dcterms:modified xsi:type="dcterms:W3CDTF">2022-12-09T18:24:42Z</dcterms:modified>
</cp:coreProperties>
</file>