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6" r:id="rId6"/>
    <p:sldId id="259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2883" autoAdjust="0"/>
  </p:normalViewPr>
  <p:slideViewPr>
    <p:cSldViewPr>
      <p:cViewPr varScale="1">
        <p:scale>
          <a:sx n="68" d="100"/>
          <a:sy n="6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Опрос</a:t>
            </a:r>
            <a:r>
              <a:rPr lang="ru-RU" baseline="0" dirty="0" smtClean="0">
                <a:latin typeface="Arial" pitchFamily="34" charset="0"/>
                <a:cs typeface="Arial" pitchFamily="34" charset="0"/>
              </a:rPr>
              <a:t> детей: 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b="0" dirty="0">
                <a:latin typeface="Arial" pitchFamily="34" charset="0"/>
                <a:cs typeface="Arial" pitchFamily="34" charset="0"/>
              </a:rPr>
              <a:t>делают хлеб?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266696729346081E-2"/>
          <c:y val="0.39836854678945033"/>
          <c:w val="0.63697785998307066"/>
          <c:h val="0.601631453210549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делают тхлеб?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стадия</c:v>
                </c:pt>
                <c:pt idx="1">
                  <c:v>2 стадии</c:v>
                </c:pt>
                <c:pt idx="2">
                  <c:v>3 стадии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242FF-3F54-4477-A7C2-E80041ABD1F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E6CD9B-87F5-4B8F-A037-88F1F95B98D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Узнать как делают  хлеб.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Воспитать бережное отношение к хлебу и уважение к людям сельскохозяйственного труда.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Поучаствовать в проекте «Как хлеб на стол пришел»</a:t>
          </a:r>
        </a:p>
      </dgm:t>
    </dgm:pt>
    <dgm:pt modelId="{C6B52007-A15D-4C06-8C05-0F6F877391EB}" type="parTrans" cxnId="{AF65D64C-C9E8-4A94-8226-A61795902F07}">
      <dgm:prSet/>
      <dgm:spPr/>
      <dgm:t>
        <a:bodyPr/>
        <a:lstStyle/>
        <a:p>
          <a:endParaRPr lang="ru-RU"/>
        </a:p>
      </dgm:t>
    </dgm:pt>
    <dgm:pt modelId="{3A011710-DAA0-49D8-A089-43E827B1E373}" type="sibTrans" cxnId="{AF65D64C-C9E8-4A94-8226-A61795902F07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AC27AD7E-5B58-46D5-8158-2CDE0EDD9E6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Определить  содержание информации в проекте.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Изготовить </a:t>
          </a:r>
          <a:r>
            <a:rPr lang="ru-RU" sz="1800" dirty="0" err="1" smtClean="0">
              <a:latin typeface="Arial" pitchFamily="34" charset="0"/>
              <a:cs typeface="Arial" pitchFamily="34" charset="0"/>
            </a:rPr>
            <a:t>лепбук</a:t>
          </a:r>
          <a:r>
            <a:rPr lang="ru-RU" sz="1800" dirty="0" smtClean="0">
              <a:latin typeface="Arial" pitchFamily="34" charset="0"/>
              <a:cs typeface="Arial" pitchFamily="34" charset="0"/>
            </a:rPr>
            <a:t>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Подготовить презентацию проекта для родительского собрания.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Подготовить сценарий родительского собрания. Подготовить программу семинара для педагогов. 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095822BF-3CF0-46B9-9FC3-E1E51036CDDB}" type="parTrans" cxnId="{FB4544A3-4999-44B4-90AA-53746E3F5D7C}">
      <dgm:prSet/>
      <dgm:spPr/>
      <dgm:t>
        <a:bodyPr/>
        <a:lstStyle/>
        <a:p>
          <a:endParaRPr lang="ru-RU"/>
        </a:p>
      </dgm:t>
    </dgm:pt>
    <dgm:pt modelId="{655F9B06-8A28-410C-B4AC-F2EA8653E9FA}" type="sibTrans" cxnId="{FB4544A3-4999-44B4-90AA-53746E3F5D7C}">
      <dgm:prSet/>
      <dgm:spPr/>
      <dgm:t>
        <a:bodyPr/>
        <a:lstStyle/>
        <a:p>
          <a:endParaRPr lang="ru-RU"/>
        </a:p>
      </dgm:t>
    </dgm:pt>
    <dgm:pt modelId="{A4D84320-8746-4BC2-8078-83A0EECE85D7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Научится давать детям информацию в разной форме.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Предложить способы создания деталей </a:t>
          </a:r>
          <a:r>
            <a:rPr lang="ru-RU" sz="1800" dirty="0" err="1" smtClean="0">
              <a:latin typeface="Arial" pitchFamily="34" charset="0"/>
              <a:cs typeface="Arial" pitchFamily="34" charset="0"/>
            </a:rPr>
            <a:t>лепбука</a:t>
          </a:r>
          <a:r>
            <a:rPr lang="ru-RU" sz="1800" dirty="0" smtClean="0">
              <a:latin typeface="Arial" pitchFamily="34" charset="0"/>
              <a:cs typeface="Arial" pitchFamily="34" charset="0"/>
            </a:rPr>
            <a:t>. </a:t>
          </a:r>
        </a:p>
        <a:p>
          <a:r>
            <a:rPr lang="ru-RU" sz="1800" dirty="0" smtClean="0">
              <a:latin typeface="Arial" pitchFamily="34" charset="0"/>
              <a:cs typeface="Arial" pitchFamily="34" charset="0"/>
            </a:rPr>
            <a:t>Поучаствовать в проекте «Как хлеб на стол пришел»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417CAF86-25ED-452A-B20F-02BCF94D4526}" type="parTrans" cxnId="{30125EB8-9001-4034-B853-5E6A8D7AEA08}">
      <dgm:prSet/>
      <dgm:spPr/>
      <dgm:t>
        <a:bodyPr/>
        <a:lstStyle/>
        <a:p>
          <a:endParaRPr lang="ru-RU"/>
        </a:p>
      </dgm:t>
    </dgm:pt>
    <dgm:pt modelId="{03642EC3-C059-454C-9DC4-D090A43BA015}" type="sibTrans" cxnId="{30125EB8-9001-4034-B853-5E6A8D7AEA08}">
      <dgm:prSet/>
      <dgm:spPr/>
      <dgm:t>
        <a:bodyPr/>
        <a:lstStyle/>
        <a:p>
          <a:endParaRPr lang="ru-RU"/>
        </a:p>
      </dgm:t>
    </dgm:pt>
    <dgm:pt modelId="{D182B75B-568E-49B9-84AC-0B1C14FEBF19}" type="pres">
      <dgm:prSet presAssocID="{26C242FF-3F54-4477-A7C2-E80041ABD1F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63E03DE-1604-4019-8EC4-365FE508238A}" type="pres">
      <dgm:prSet presAssocID="{26C242FF-3F54-4477-A7C2-E80041ABD1F5}" presName="Name1" presStyleCnt="0"/>
      <dgm:spPr/>
    </dgm:pt>
    <dgm:pt modelId="{F7025AF3-ED2E-420D-94A4-738214AB230F}" type="pres">
      <dgm:prSet presAssocID="{26C242FF-3F54-4477-A7C2-E80041ABD1F5}" presName="cycle" presStyleCnt="0"/>
      <dgm:spPr/>
    </dgm:pt>
    <dgm:pt modelId="{1C9C057F-ADA6-4EE6-B8FC-028EFE94661B}" type="pres">
      <dgm:prSet presAssocID="{26C242FF-3F54-4477-A7C2-E80041ABD1F5}" presName="srcNode" presStyleLbl="node1" presStyleIdx="0" presStyleCnt="3"/>
      <dgm:spPr/>
    </dgm:pt>
    <dgm:pt modelId="{BA2F413F-B9A5-4682-A06E-6C8E33505644}" type="pres">
      <dgm:prSet presAssocID="{26C242FF-3F54-4477-A7C2-E80041ABD1F5}" presName="conn" presStyleLbl="parChTrans1D2" presStyleIdx="0" presStyleCnt="1" custLinFactNeighborX="-9620" custLinFactNeighborY="8606"/>
      <dgm:spPr/>
      <dgm:t>
        <a:bodyPr/>
        <a:lstStyle/>
        <a:p>
          <a:endParaRPr lang="ru-RU"/>
        </a:p>
      </dgm:t>
    </dgm:pt>
    <dgm:pt modelId="{CFB71C57-12EC-41F6-A1C7-D47BA6A39701}" type="pres">
      <dgm:prSet presAssocID="{26C242FF-3F54-4477-A7C2-E80041ABD1F5}" presName="extraNode" presStyleLbl="node1" presStyleIdx="0" presStyleCnt="3"/>
      <dgm:spPr/>
    </dgm:pt>
    <dgm:pt modelId="{B86CF330-7CD7-4421-9B31-E40FA62E036E}" type="pres">
      <dgm:prSet presAssocID="{26C242FF-3F54-4477-A7C2-E80041ABD1F5}" presName="dstNode" presStyleLbl="node1" presStyleIdx="0" presStyleCnt="3"/>
      <dgm:spPr/>
    </dgm:pt>
    <dgm:pt modelId="{C61D9BFF-420F-4E2A-8AC1-536D11A70FB5}" type="pres">
      <dgm:prSet presAssocID="{05E6CD9B-87F5-4B8F-A037-88F1F95B98D4}" presName="text_1" presStyleLbl="node1" presStyleIdx="0" presStyleCnt="3" custScaleY="157127" custLinFactNeighborX="1083" custLinFactNeighborY="-37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ED2D2-4F7C-4855-BDB7-3929DAD34F10}" type="pres">
      <dgm:prSet presAssocID="{05E6CD9B-87F5-4B8F-A037-88F1F95B98D4}" presName="accent_1" presStyleCnt="0"/>
      <dgm:spPr/>
    </dgm:pt>
    <dgm:pt modelId="{E7EB948B-E243-4AE7-8E5F-B1B0E957F712}" type="pres">
      <dgm:prSet presAssocID="{05E6CD9B-87F5-4B8F-A037-88F1F95B98D4}" presName="accentRepeatNode" presStyleLbl="solidFgAcc1" presStyleIdx="0" presStyleCnt="3" custScaleX="119892" custScaleY="104033" custLinFactNeighborX="7917" custLinFactNeighborY="-10998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E53B3A70-703F-407E-88B8-2FCC337967AE}" type="pres">
      <dgm:prSet presAssocID="{AC27AD7E-5B58-46D5-8158-2CDE0EDD9E6C}" presName="text_2" presStyleLbl="node1" presStyleIdx="1" presStyleCnt="3" custScaleX="107620" custScaleY="215398" custLinFactNeighborX="-71" custLinFactNeighborY="15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7DB28F-3C4E-4559-908F-CB72EF125E12}" type="pres">
      <dgm:prSet presAssocID="{AC27AD7E-5B58-46D5-8158-2CDE0EDD9E6C}" presName="accent_2" presStyleCnt="0"/>
      <dgm:spPr/>
    </dgm:pt>
    <dgm:pt modelId="{2A3E9D17-3419-49E5-A20E-F12B80D122B3}" type="pres">
      <dgm:prSet presAssocID="{AC27AD7E-5B58-46D5-8158-2CDE0EDD9E6C}" presName="accentRepeatNode" presStyleLbl="solidFgAcc1" presStyleIdx="1" presStyleCnt="3" custLinFactNeighborX="-26987" custLinFactNeighborY="-2675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4E3DC867-58DD-4F59-AE56-EA75C376F397}" type="pres">
      <dgm:prSet presAssocID="{A4D84320-8746-4BC2-8078-83A0EECE85D7}" presName="text_3" presStyleLbl="node1" presStyleIdx="2" presStyleCnt="3" custScaleY="145008" custLinFactNeighborX="1338" custLinFactNeighborY="29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E506E-ECDB-4CFE-ABB9-B6C3AE9E368E}" type="pres">
      <dgm:prSet presAssocID="{A4D84320-8746-4BC2-8078-83A0EECE85D7}" presName="accent_3" presStyleCnt="0"/>
      <dgm:spPr/>
    </dgm:pt>
    <dgm:pt modelId="{71C875FB-745D-4B10-9A4D-693FB232AF90}" type="pres">
      <dgm:prSet presAssocID="{A4D84320-8746-4BC2-8078-83A0EECE85D7}" presName="accentRepeatNode" presStyleLbl="solidFgAcc1" presStyleIdx="2" presStyleCnt="3" custLinFactNeighborX="-118" custLinFactNeighborY="17333"/>
      <dgm:spPr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</dgm:ptLst>
  <dgm:cxnLst>
    <dgm:cxn modelId="{7DD27EA1-94E5-4AA8-88B3-DF2ED3E294D6}" type="presOf" srcId="{A4D84320-8746-4BC2-8078-83A0EECE85D7}" destId="{4E3DC867-58DD-4F59-AE56-EA75C376F397}" srcOrd="0" destOrd="0" presId="urn:microsoft.com/office/officeart/2008/layout/VerticalCurvedList"/>
    <dgm:cxn modelId="{04E06C97-2742-4323-BEB3-5C64E7945472}" type="presOf" srcId="{AC27AD7E-5B58-46D5-8158-2CDE0EDD9E6C}" destId="{E53B3A70-703F-407E-88B8-2FCC337967AE}" srcOrd="0" destOrd="0" presId="urn:microsoft.com/office/officeart/2008/layout/VerticalCurvedList"/>
    <dgm:cxn modelId="{AF65D64C-C9E8-4A94-8226-A61795902F07}" srcId="{26C242FF-3F54-4477-A7C2-E80041ABD1F5}" destId="{05E6CD9B-87F5-4B8F-A037-88F1F95B98D4}" srcOrd="0" destOrd="0" parTransId="{C6B52007-A15D-4C06-8C05-0F6F877391EB}" sibTransId="{3A011710-DAA0-49D8-A089-43E827B1E373}"/>
    <dgm:cxn modelId="{FB4544A3-4999-44B4-90AA-53746E3F5D7C}" srcId="{26C242FF-3F54-4477-A7C2-E80041ABD1F5}" destId="{AC27AD7E-5B58-46D5-8158-2CDE0EDD9E6C}" srcOrd="1" destOrd="0" parTransId="{095822BF-3CF0-46B9-9FC3-E1E51036CDDB}" sibTransId="{655F9B06-8A28-410C-B4AC-F2EA8653E9FA}"/>
    <dgm:cxn modelId="{23DC1667-9E8D-48BD-BB84-AE60D29C53EE}" type="presOf" srcId="{05E6CD9B-87F5-4B8F-A037-88F1F95B98D4}" destId="{C61D9BFF-420F-4E2A-8AC1-536D11A70FB5}" srcOrd="0" destOrd="0" presId="urn:microsoft.com/office/officeart/2008/layout/VerticalCurvedList"/>
    <dgm:cxn modelId="{FD415F0E-D5C8-4A57-8952-A62230972C00}" type="presOf" srcId="{3A011710-DAA0-49D8-A089-43E827B1E373}" destId="{BA2F413F-B9A5-4682-A06E-6C8E33505644}" srcOrd="0" destOrd="0" presId="urn:microsoft.com/office/officeart/2008/layout/VerticalCurvedList"/>
    <dgm:cxn modelId="{30125EB8-9001-4034-B853-5E6A8D7AEA08}" srcId="{26C242FF-3F54-4477-A7C2-E80041ABD1F5}" destId="{A4D84320-8746-4BC2-8078-83A0EECE85D7}" srcOrd="2" destOrd="0" parTransId="{417CAF86-25ED-452A-B20F-02BCF94D4526}" sibTransId="{03642EC3-C059-454C-9DC4-D090A43BA015}"/>
    <dgm:cxn modelId="{1DAF2F1F-CD2B-4A1B-855E-B258C30F95C0}" type="presOf" srcId="{26C242FF-3F54-4477-A7C2-E80041ABD1F5}" destId="{D182B75B-568E-49B9-84AC-0B1C14FEBF19}" srcOrd="0" destOrd="0" presId="urn:microsoft.com/office/officeart/2008/layout/VerticalCurvedList"/>
    <dgm:cxn modelId="{8AB0E79C-0D02-4166-9CA6-9BB178430857}" type="presParOf" srcId="{D182B75B-568E-49B9-84AC-0B1C14FEBF19}" destId="{C63E03DE-1604-4019-8EC4-365FE508238A}" srcOrd="0" destOrd="0" presId="urn:microsoft.com/office/officeart/2008/layout/VerticalCurvedList"/>
    <dgm:cxn modelId="{CCEE0B51-8D1E-4476-A3A6-0B522F0C3FA5}" type="presParOf" srcId="{C63E03DE-1604-4019-8EC4-365FE508238A}" destId="{F7025AF3-ED2E-420D-94A4-738214AB230F}" srcOrd="0" destOrd="0" presId="urn:microsoft.com/office/officeart/2008/layout/VerticalCurvedList"/>
    <dgm:cxn modelId="{3BF5574B-F12A-4CFA-817A-429F295307F2}" type="presParOf" srcId="{F7025AF3-ED2E-420D-94A4-738214AB230F}" destId="{1C9C057F-ADA6-4EE6-B8FC-028EFE94661B}" srcOrd="0" destOrd="0" presId="urn:microsoft.com/office/officeart/2008/layout/VerticalCurvedList"/>
    <dgm:cxn modelId="{B6D2CC7D-4C30-494C-8A21-D65E5A8B284C}" type="presParOf" srcId="{F7025AF3-ED2E-420D-94A4-738214AB230F}" destId="{BA2F413F-B9A5-4682-A06E-6C8E33505644}" srcOrd="1" destOrd="0" presId="urn:microsoft.com/office/officeart/2008/layout/VerticalCurvedList"/>
    <dgm:cxn modelId="{B30EA25D-97BF-44B2-9CE2-C3D50FF29714}" type="presParOf" srcId="{F7025AF3-ED2E-420D-94A4-738214AB230F}" destId="{CFB71C57-12EC-41F6-A1C7-D47BA6A39701}" srcOrd="2" destOrd="0" presId="urn:microsoft.com/office/officeart/2008/layout/VerticalCurvedList"/>
    <dgm:cxn modelId="{71759D08-8E8B-4B55-8CF6-C8E0A87FDCBD}" type="presParOf" srcId="{F7025AF3-ED2E-420D-94A4-738214AB230F}" destId="{B86CF330-7CD7-4421-9B31-E40FA62E036E}" srcOrd="3" destOrd="0" presId="urn:microsoft.com/office/officeart/2008/layout/VerticalCurvedList"/>
    <dgm:cxn modelId="{7EBFC5CF-44B9-4F56-AE0C-96B37DDCD208}" type="presParOf" srcId="{C63E03DE-1604-4019-8EC4-365FE508238A}" destId="{C61D9BFF-420F-4E2A-8AC1-536D11A70FB5}" srcOrd="1" destOrd="0" presId="urn:microsoft.com/office/officeart/2008/layout/VerticalCurvedList"/>
    <dgm:cxn modelId="{C12AFCC4-13DF-406C-AD92-02E7660199E1}" type="presParOf" srcId="{C63E03DE-1604-4019-8EC4-365FE508238A}" destId="{25AED2D2-4F7C-4855-BDB7-3929DAD34F10}" srcOrd="2" destOrd="0" presId="urn:microsoft.com/office/officeart/2008/layout/VerticalCurvedList"/>
    <dgm:cxn modelId="{815FB2A9-F8D4-452B-A09A-AB7B994BBFE4}" type="presParOf" srcId="{25AED2D2-4F7C-4855-BDB7-3929DAD34F10}" destId="{E7EB948B-E243-4AE7-8E5F-B1B0E957F712}" srcOrd="0" destOrd="0" presId="urn:microsoft.com/office/officeart/2008/layout/VerticalCurvedList"/>
    <dgm:cxn modelId="{2386798F-0F76-462E-B9ED-52830F780985}" type="presParOf" srcId="{C63E03DE-1604-4019-8EC4-365FE508238A}" destId="{E53B3A70-703F-407E-88B8-2FCC337967AE}" srcOrd="3" destOrd="0" presId="urn:microsoft.com/office/officeart/2008/layout/VerticalCurvedList"/>
    <dgm:cxn modelId="{89B03D5F-DEC8-4CE3-B8A4-0B696B978CC6}" type="presParOf" srcId="{C63E03DE-1604-4019-8EC4-365FE508238A}" destId="{2F7DB28F-3C4E-4559-908F-CB72EF125E12}" srcOrd="4" destOrd="0" presId="urn:microsoft.com/office/officeart/2008/layout/VerticalCurvedList"/>
    <dgm:cxn modelId="{21D3593C-BD74-4832-9EBD-2CEBCBDEB7E6}" type="presParOf" srcId="{2F7DB28F-3C4E-4559-908F-CB72EF125E12}" destId="{2A3E9D17-3419-49E5-A20E-F12B80D122B3}" srcOrd="0" destOrd="0" presId="urn:microsoft.com/office/officeart/2008/layout/VerticalCurvedList"/>
    <dgm:cxn modelId="{922054D4-664B-476C-B4AF-D6DFC5C74E37}" type="presParOf" srcId="{C63E03DE-1604-4019-8EC4-365FE508238A}" destId="{4E3DC867-58DD-4F59-AE56-EA75C376F397}" srcOrd="5" destOrd="0" presId="urn:microsoft.com/office/officeart/2008/layout/VerticalCurvedList"/>
    <dgm:cxn modelId="{B6338ADE-D0CA-4606-92FD-E763925EA847}" type="presParOf" srcId="{C63E03DE-1604-4019-8EC4-365FE508238A}" destId="{39BE506E-ECDB-4CFE-ABB9-B6C3AE9E368E}" srcOrd="6" destOrd="0" presId="urn:microsoft.com/office/officeart/2008/layout/VerticalCurvedList"/>
    <dgm:cxn modelId="{81A9D0DA-63A7-4BCC-B326-C7073D30F917}" type="presParOf" srcId="{39BE506E-ECDB-4CFE-ABB9-B6C3AE9E368E}" destId="{71C875FB-745D-4B10-9A4D-693FB232AF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F413F-B9A5-4682-A06E-6C8E33505644}">
      <dsp:nvSpPr>
        <dsp:cNvPr id="0" name=""/>
        <dsp:cNvSpPr/>
      </dsp:nvSpPr>
      <dsp:spPr>
        <a:xfrm>
          <a:off x="-5824071" y="-291067"/>
          <a:ext cx="6848175" cy="6848175"/>
        </a:xfrm>
        <a:prstGeom prst="blockArc">
          <a:avLst>
            <a:gd name="adj1" fmla="val 18900000"/>
            <a:gd name="adj2" fmla="val 2700000"/>
            <a:gd name="adj3" fmla="val 315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1D9BFF-420F-4E2A-8AC1-536D11A70FB5}">
      <dsp:nvSpPr>
        <dsp:cNvPr id="0" name=""/>
        <dsp:cNvSpPr/>
      </dsp:nvSpPr>
      <dsp:spPr>
        <a:xfrm>
          <a:off x="714541" y="0"/>
          <a:ext cx="7527224" cy="1598714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07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Узнать как делают  хлеб.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Воспитать бережное отношение к хлебу и уважение к людям сельскохозяйственного труда.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Поучаствовать в проекте «Как хлеб на стол пришел»</a:t>
          </a:r>
        </a:p>
      </dsp:txBody>
      <dsp:txXfrm>
        <a:off x="714541" y="0"/>
        <a:ext cx="7527224" cy="1598714"/>
      </dsp:txXfrm>
    </dsp:sp>
    <dsp:sp modelId="{E7EB948B-E243-4AE7-8E5F-B1B0E957F712}">
      <dsp:nvSpPr>
        <dsp:cNvPr id="0" name=""/>
        <dsp:cNvSpPr/>
      </dsp:nvSpPr>
      <dsp:spPr>
        <a:xfrm>
          <a:off x="-28700" y="216027"/>
          <a:ext cx="1524826" cy="1323126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B3A70-703F-407E-88B8-2FCC337967AE}">
      <dsp:nvSpPr>
        <dsp:cNvPr id="0" name=""/>
        <dsp:cNvSpPr/>
      </dsp:nvSpPr>
      <dsp:spPr>
        <a:xfrm>
          <a:off x="725093" y="1609744"/>
          <a:ext cx="7702767" cy="2191602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07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Определить  содержание информации в проекте.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Изготовить </a:t>
          </a:r>
          <a:r>
            <a:rPr lang="ru-RU" sz="1800" kern="1200" dirty="0" err="1" smtClean="0">
              <a:latin typeface="Arial" pitchFamily="34" charset="0"/>
              <a:cs typeface="Arial" pitchFamily="34" charset="0"/>
            </a:rPr>
            <a:t>лепбук</a:t>
          </a:r>
          <a:r>
            <a:rPr lang="ru-RU" sz="1800" kern="1200" dirty="0" smtClean="0">
              <a:latin typeface="Arial" pitchFamily="34" charset="0"/>
              <a:cs typeface="Arial" pitchFamily="34" charset="0"/>
            </a:rPr>
            <a:t>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Подготовить презентацию проекта для родительского собрания.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Подготовить сценарий родительского собрания. Подготовить программу семинара для педагогов. 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725093" y="1609744"/>
        <a:ext cx="7702767" cy="2191602"/>
      </dsp:txXfrm>
    </dsp:sp>
    <dsp:sp modelId="{2A3E9D17-3419-49E5-A20E-F12B80D122B3}">
      <dsp:nvSpPr>
        <dsp:cNvPr id="0" name=""/>
        <dsp:cNvSpPr/>
      </dsp:nvSpPr>
      <dsp:spPr>
        <a:xfrm>
          <a:off x="23724" y="1873728"/>
          <a:ext cx="1271833" cy="1271833"/>
        </a:xfrm>
        <a:prstGeom prst="ellipse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3DC867-58DD-4F59-AE56-EA75C376F397}">
      <dsp:nvSpPr>
        <dsp:cNvPr id="0" name=""/>
        <dsp:cNvSpPr/>
      </dsp:nvSpPr>
      <dsp:spPr>
        <a:xfrm>
          <a:off x="733736" y="3611925"/>
          <a:ext cx="7527224" cy="1475407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076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Научится давать детям информацию в разной форме.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Предложить способы создания деталей </a:t>
          </a:r>
          <a:r>
            <a:rPr lang="ru-RU" sz="1800" kern="1200" dirty="0" err="1" smtClean="0">
              <a:latin typeface="Arial" pitchFamily="34" charset="0"/>
              <a:cs typeface="Arial" pitchFamily="34" charset="0"/>
            </a:rPr>
            <a:t>лепбука</a:t>
          </a:r>
          <a:r>
            <a:rPr lang="ru-RU" sz="1800" kern="1200" dirty="0" smtClean="0">
              <a:latin typeface="Arial" pitchFamily="34" charset="0"/>
              <a:cs typeface="Arial" pitchFamily="34" charset="0"/>
            </a:rPr>
            <a:t>.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itchFamily="34" charset="0"/>
              <a:cs typeface="Arial" pitchFamily="34" charset="0"/>
            </a:rPr>
            <a:t>Поучаствовать в проекте «Как хлеб на стол пришел»</a:t>
          </a:r>
          <a:endParaRPr lang="ru-RU" sz="1800" kern="1200" dirty="0">
            <a:latin typeface="Arial" pitchFamily="34" charset="0"/>
            <a:cs typeface="Arial" pitchFamily="34" charset="0"/>
          </a:endParaRPr>
        </a:p>
      </dsp:txBody>
      <dsp:txXfrm>
        <a:off x="733736" y="3611925"/>
        <a:ext cx="7527224" cy="1475407"/>
      </dsp:txXfrm>
    </dsp:sp>
    <dsp:sp modelId="{71C875FB-745D-4B10-9A4D-693FB232AF90}">
      <dsp:nvSpPr>
        <dsp:cNvPr id="0" name=""/>
        <dsp:cNvSpPr/>
      </dsp:nvSpPr>
      <dsp:spPr>
        <a:xfrm>
          <a:off x="-2894" y="3654396"/>
          <a:ext cx="1271833" cy="1271833"/>
        </a:xfrm>
        <a:prstGeom prst="ellipse">
          <a:avLst/>
        </a:prstGeom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0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70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9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5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3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8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1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7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91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51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C9287-A3F7-47C9-BA37-684F2379F72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E8CF3-D9BA-4EB6-9126-F3DB52047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7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Государственное бюджетное профессиональное образовательное учреждение Ростовской области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Волгодонский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педагогический колледж»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0012" y="4782036"/>
            <a:ext cx="4068452" cy="10232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 воспитатель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Сацута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Наталья Сергеевна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61653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Волгодонск 2022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780928"/>
            <a:ext cx="8245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Тема :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«Как хлеб на стол  пришел»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2" descr="https://yandex-images.clstorage.net/DiVq47237/057735LZ/j4aWXfu-yZmaXwNXJV4qOeRU9qwWiuhVOyUAnIalaiQkPsUHWMSCW_4Mc_srkFktbRyn-wrXe2M5L_vF4bpzKHr30xmvet3If8rXZlAeqgm0dSN4J5st9X70pLlGJF_R5NuVph2xxmtrOILrjpOamv9LkSys8Hxh7p5LsFTqF6metqW_T697zGjNs1LH3HlaB0UCjMR7vNUMVzJ5BDWKACKO8mKNYbefiGtR3QihO_mtG_N9fWKc8TyOepB2W1UebcUVXEneu5_prmCDp1wryrWH4d7Fe231HGVw6MaXCQNzj4AwLpC0zjkJwH66ksn4DSjw7pxznTGcnllAR6kk3W9ntDzonNssGH_zUXdOiDvnZzFPtPq_Np5VYApH9igz8F4yoN0DJO5pGKH-G5N6eN348k__gf5C3AyoAYebd238NnQ_igyoHhsdEwPV72qJdJYSL8Xa_Tf8hzF7p1ULA5JswHFeAYQPihsRr3vQOkv--1A8T2KtcGwuu0AG6tdcHwV3LhvfWfzbL4Cgxn8qm_TWYWy2ujz0rgThyXaF2AJCPGJizNB1TDt7Ic3b4jt4vUkBTd8QjkBubYtSFSjHHSzEZqz5_ajtqu5ScPRMClvEdwIeZ-vshg5mslo1d4lwIb2h0r6wRAx5-YNeKhHoK4wYk8_Ncg0h_B_5MMWbRLxNJtZt6j6qzihvILJX_smbNNfCXlT5DdYOB3A5ZIXb83O-8lNv8aTsaZpgzikTOijdu0GcfSHekf4ceYL1yncPTsW0vYnueh7rjDCSR94JmKV2ceynSM71LnUgCNbUefOSnNASnAJkz_tJsLzL0FpIPssD_O9jz1L_PeqwN_r3bk2ntq_rH8nfCB0SceQMK0g0Z9DfteveNQ3nQmgUd3qRga7zo24hpd6a6EMcazDayX4qg15OUX5BvA6I8FW61I7el7c_mi3Ibxi-0DO2L1m7dsWRTdQ43vb9hoL5doW4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yandex-images.clstorage.net/DiVq47237/057735LZ/j4aWXfu-yZmaXwNXJV4qOeRU9qwWiuhVOyUAnIalaiQkPsUHWMSCW_4Mc_srkFktbRyn-wrXe2M5L_vF4bpzKHr30xmvet3If8rXZlAeqgm0dSN4J5st9X70pLlGJF_R5NuVph2xxmtrOILrjpOamv9LkSys8Hxh7p5LsFTqF6metqW_T697zGjNs1LH3HlaB0UCjMR7vNUMVzJ5BDWKACKO8mKNYbefiGtR3QihO_mtG_N9fWKc8TyOepB2W1UebcUVXEneu5_prmCDp1wryrWH4d7Fe231HGVw6MaXCQNzj4AwLpC0zjkJwH66ksn4DSjw7pxznTGcnllAR6kk3W9ntDzonNssGH_zUXdOiDvnZzFPtPq_Np5VYApH9igz8F4yoN0DJO5pGKH-G5N6eN348k__gf5C3AyoAYebd238NnQ_igyoHhsdEwPV72qJdJYSL8Xa_Tf8hzF7p1ULA5JswHFeAYQPihsRr3vQOkv--1A8T2KtcGwuu0AG6tdcHwV3LhvfWfzbL4Cgxn8qm_TWYWy2ujz0rgThyXaF2AJCPGJizNB1TDt7Ic3b4jt4vUkBTd8QjkBubYtSFSjHHSzEZqz5_ajtqu5ScPRMClvEdwIeZ-vshg5mslo1d4lwIb2h0r6wRAx5-YNeKhHoK4wYk8_Ncg0h_B_5MMWbRLxNJtZt6j6qzihvILJX_smbNNfCXlT5DdYOB3A5ZIXb83O-8lNv8aTsaZpgzikTOijdu0GcfSHekf4ceYL1yncPTsW0vYnueh7rjDCSR94JmKV2ceynSM71LnUgCNbUefOSnNASnAJkz_tJsLzL0FpIPssD_O9jz1L_PeqwN_r3bk2ntq_rH8nfCB0SceQMK0g0Z9DfteveNQ3nQmgUd3qRga7zo24hpd6a6EMcazDayX4qg15OUX5BvA6I8FW61I7el7c_mi3Ibxi-0DO2L1m7dsWRTdQ43vb9hoL5doW4w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100392" y="6093296"/>
            <a:ext cx="648072" cy="34900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https://i.pinimg.com/originals/3d/ac/3c/3dac3c6f97ed2ac46fa66250597a64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65303" y="-26598336"/>
            <a:ext cx="20463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4149080"/>
            <a:ext cx="1308745" cy="1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62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567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Подготовительный этап проекта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385502"/>
              </p:ext>
            </p:extLst>
          </p:nvPr>
        </p:nvGraphicFramePr>
        <p:xfrm>
          <a:off x="4211960" y="1809586"/>
          <a:ext cx="4402832" cy="212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8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884368" y="6273316"/>
            <a:ext cx="864096" cy="37884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160166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6612" y="4509120"/>
            <a:ext cx="7137796" cy="1446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проекта: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Обогащение знаний о производстве хлеба, о профессиях сельскохозяйственного труда связанных с производством хлебобулочных изделий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39" y="1484784"/>
            <a:ext cx="13049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43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853" y="11663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Задачи проекта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16258"/>
              </p:ext>
            </p:extLst>
          </p:nvPr>
        </p:nvGraphicFramePr>
        <p:xfrm>
          <a:off x="444912" y="1268760"/>
          <a:ext cx="8303552" cy="508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6309334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911" y="6356093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07" y="0"/>
            <a:ext cx="13049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6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Подготовительный этап проекта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169301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6337319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6" y="1096776"/>
            <a:ext cx="1304657" cy="114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29644"/>
            <a:ext cx="2808312" cy="2497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096158"/>
            <a:ext cx="508106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Анкетирование родителей «Как можно рассказать ребенку информацию интересно»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068452" cy="2288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4221088"/>
            <a:ext cx="347280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Подбор художественной и методической литературы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61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этап проекта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взаимодействие с детьми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13049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93296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093296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User\Desktop\ДЭ\post_5c941aefd6ef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36" y="2190618"/>
            <a:ext cx="3537956" cy="2491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0879"/>
            <a:ext cx="3037910" cy="2581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0987" y="5099249"/>
            <a:ext cx="255615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Беседы с детьми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4960749"/>
            <a:ext cx="311276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Чтение художественной литературы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260" y="-7033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этап проекта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0" y="6309320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6308184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81" y="1268760"/>
            <a:ext cx="1304657" cy="114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018" y="69269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Деятельность детей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331216"/>
            <a:ext cx="1556825" cy="2075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378580"/>
            <a:ext cx="2411002" cy="1981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988" y="3896588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1997" y="3865182"/>
            <a:ext cx="2864917" cy="1909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3414826"/>
            <a:ext cx="379774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Сюжетно-ролевая игра Пекарь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8459" y="6030677"/>
            <a:ext cx="374123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Просмотр мультфильма «Хлеб»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3993" y="3431794"/>
            <a:ext cx="402848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Объемная аппликация «Колоски»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1997" y="5892178"/>
            <a:ext cx="324441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Экскурсия 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пищеблок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детского сада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0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этап проекта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взаимодействие с родителями</a:t>
            </a:r>
            <a:endParaRPr lang="ru-RU" sz="3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20" y="6309320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6280049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393" y="1124744"/>
            <a:ext cx="13049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20533"/>
            <a:ext cx="2581894" cy="1720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932" y="1728818"/>
            <a:ext cx="2590993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953038"/>
            <a:ext cx="2632212" cy="2223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472" y="3569353"/>
            <a:ext cx="414351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Приготовление булочек с ребенком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1" y="3558841"/>
            <a:ext cx="442532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Чтение художественной литературы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5758" y="6256019"/>
            <a:ext cx="410445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Изготовление деталей для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лепбука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8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Заключительный этап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74453"/>
            <a:ext cx="9271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6274453"/>
            <a:ext cx="896937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13049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47465"/>
            <a:ext cx="3214688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User\Desktop\ДЭ\zDvVaRYivz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353" y="1815530"/>
            <a:ext cx="3270072" cy="2171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3921" y="4451132"/>
            <a:ext cx="446775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Проведение родительского собрания с  использованием ИКТ-оборудования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4451132"/>
            <a:ext cx="252028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Презентация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лепбука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Государственное бюджетное профессиональное образовательное учреждение Ростовской области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Волгодонский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педагогический колледж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0012" y="4782036"/>
            <a:ext cx="4068452" cy="10232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 воспитатель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Сацута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Наталья Сергеевна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61653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Волгодонск 2022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780928"/>
            <a:ext cx="8245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Тема :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«Как хлеб на стол  пришел»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2" descr="https://yandex-images.clstorage.net/DiVq47237/057735LZ/j4aWXfu-yZmaXwNXJV4qOeRU9qwWiuhVOyUAnIalaiQkPsUHWMSCW_4Mc_srkFktbRyn-wrXe2M5L_vF4bpzKHr30xmvet3If8rXZlAeqgm0dSN4J5st9X70pLlGJF_R5NuVph2xxmtrOILrjpOamv9LkSys8Hxh7p5LsFTqF6metqW_T697zGjNs1LH3HlaB0UCjMR7vNUMVzJ5BDWKACKO8mKNYbefiGtR3QihO_mtG_N9fWKc8TyOepB2W1UebcUVXEneu5_prmCDp1wryrWH4d7Fe231HGVw6MaXCQNzj4AwLpC0zjkJwH66ksn4DSjw7pxznTGcnllAR6kk3W9ntDzonNssGH_zUXdOiDvnZzFPtPq_Np5VYApH9igz8F4yoN0DJO5pGKH-G5N6eN348k__gf5C3AyoAYebd238NnQ_igyoHhsdEwPV72qJdJYSL8Xa_Tf8hzF7p1ULA5JswHFeAYQPihsRr3vQOkv--1A8T2KtcGwuu0AG6tdcHwV3LhvfWfzbL4Cgxn8qm_TWYWy2ujz0rgThyXaF2AJCPGJizNB1TDt7Ic3b4jt4vUkBTd8QjkBubYtSFSjHHSzEZqz5_ajtqu5ScPRMClvEdwIeZ-vshg5mslo1d4lwIb2h0r6wRAx5-YNeKhHoK4wYk8_Ncg0h_B_5MMWbRLxNJtZt6j6qzihvILJX_smbNNfCXlT5DdYOB3A5ZIXb83O-8lNv8aTsaZpgzikTOijdu0GcfSHekf4ceYL1yncPTsW0vYnueh7rjDCSR94JmKV2ceynSM71LnUgCNbUefOSnNASnAJkz_tJsLzL0FpIPssD_O9jz1L_PeqwN_r3bk2ntq_rH8nfCB0SceQMK0g0Z9DfteveNQ3nQmgUd3qRga7zo24hpd6a6EMcazDayX4qg15OUX5BvA6I8FW61I7el7c_mi3Ibxi-0DO2L1m7dsWRTdQ43vb9hoL5doW4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yandex-images.clstorage.net/DiVq47237/057735LZ/j4aWXfu-yZmaXwNXJV4qOeRU9qwWiuhVOyUAnIalaiQkPsUHWMSCW_4Mc_srkFktbRyn-wrXe2M5L_vF4bpzKHr30xmvet3If8rXZlAeqgm0dSN4J5st9X70pLlGJF_R5NuVph2xxmtrOILrjpOamv9LkSys8Hxh7p5LsFTqF6metqW_T697zGjNs1LH3HlaB0UCjMR7vNUMVzJ5BDWKACKO8mKNYbefiGtR3QihO_mtG_N9fWKc8TyOepB2W1UebcUVXEneu5_prmCDp1wryrWH4d7Fe231HGVw6MaXCQNzj4AwLpC0zjkJwH66ksn4DSjw7pxznTGcnllAR6kk3W9ntDzonNssGH_zUXdOiDvnZzFPtPq_Np5VYApH9igz8F4yoN0DJO5pGKH-G5N6eN348k__gf5C3AyoAYebd238NnQ_igyoHhsdEwPV72qJdJYSL8Xa_Tf8hzF7p1ULA5JswHFeAYQPihsRr3vQOkv--1A8T2KtcGwuu0AG6tdcHwV3LhvfWfzbL4Cgxn8qm_TWYWy2ujz0rgThyXaF2AJCPGJizNB1TDt7Ic3b4jt4vUkBTd8QjkBubYtSFSjHHSzEZqz5_ajtqu5ScPRMClvEdwIeZ-vshg5mslo1d4lwIb2h0r6wRAx5-YNeKhHoK4wYk8_Ncg0h_B_5MMWbRLxNJtZt6j6qzihvILJX_smbNNfCXlT5DdYOB3A5ZIXb83O-8lNv8aTsaZpgzikTOijdu0GcfSHekf4ceYL1yncPTsW0vYnueh7rjDCSR94JmKV2ceynSM71LnUgCNbUefOSnNASnAJkz_tJsLzL0FpIPssD_O9jz1L_PeqwN_r3bk2ntq_rH8nfCB0SceQMK0g0Z9DfteveNQ3nQmgUd3qRga7zo24hpd6a6EMcazDayX4qg15OUX5BvA6I8FW61I7el7c_mi3Ibxi-0DO2L1m7dsWRTdQ43vb9hoL5doW4w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i.pinimg.com/originals/3d/ac/3c/3dac3c6f97ed2ac46fa66250597a64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65303" y="-26598336"/>
            <a:ext cx="204638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4149080"/>
            <a:ext cx="1308745" cy="1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7956376" y="6165304"/>
            <a:ext cx="901080" cy="42698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1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229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Государственное бюджетное профессиональное образовательное учреждение Ростовской области  «Волгодонский педагогический колледж»</vt:lpstr>
      <vt:lpstr>Подготовительный этап проекта </vt:lpstr>
      <vt:lpstr>Задачи проекта</vt:lpstr>
      <vt:lpstr>Подготовительный этап проекта</vt:lpstr>
      <vt:lpstr>Основной этап проекта взаимодействие с детьми</vt:lpstr>
      <vt:lpstr>Основной этап проекта</vt:lpstr>
      <vt:lpstr>Основной этап проекта взаимодействие с родителями</vt:lpstr>
      <vt:lpstr>Заключительный этап </vt:lpstr>
      <vt:lpstr>Государственное бюджетное профессиональное образовательное учреждение Ростовской области  «Волгодонский педагогический колледж»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Ростовской области  «Волгодонский педагогический колледж»</dc:title>
  <dc:creator>User</dc:creator>
  <cp:lastModifiedBy>User</cp:lastModifiedBy>
  <cp:revision>12</cp:revision>
  <dcterms:created xsi:type="dcterms:W3CDTF">2022-12-09T11:59:34Z</dcterms:created>
  <dcterms:modified xsi:type="dcterms:W3CDTF">2022-12-09T14:09:17Z</dcterms:modified>
</cp:coreProperties>
</file>