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2" r:id="rId4"/>
    <p:sldId id="263" r:id="rId5"/>
    <p:sldId id="268" r:id="rId6"/>
    <p:sldId id="267" r:id="rId7"/>
    <p:sldId id="266" r:id="rId8"/>
    <p:sldId id="265" r:id="rId9"/>
    <p:sldId id="264" r:id="rId10"/>
    <p:sldId id="269" r:id="rId11"/>
    <p:sldId id="270" r:id="rId12"/>
    <p:sldId id="275" r:id="rId13"/>
    <p:sldId id="274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93A12-E3BB-4B89-9C32-267B4A656BF5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01A61-3692-4A45-9EFA-051A189876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олка с книгами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8445"/>
            <a:ext cx="9144000" cy="218955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4632" cy="4119764"/>
          </a:xfrm>
        </p:spPr>
        <p:txBody>
          <a:bodyPr>
            <a:noAutofit/>
          </a:bodyPr>
          <a:lstStyle/>
          <a:p>
            <a:br>
              <a:rPr lang="ru-RU" sz="4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4800" dirty="0">
                <a:solidFill>
                  <a:srgbClr val="FF0000"/>
                </a:solidFill>
                <a:latin typeface="Segoe Print" pitchFamily="2" charset="0"/>
              </a:rPr>
              <a:t>«История возникновения книг»</a:t>
            </a: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0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2000" dirty="0">
                <a:solidFill>
                  <a:srgbClr val="FF0000"/>
                </a:solidFill>
                <a:latin typeface="Segoe Print" pitchFamily="2" charset="0"/>
              </a:rPr>
              <a:t>Подготовила воспитатель: Городкова  О.И.</a:t>
            </a:r>
            <a:endParaRPr lang="ru-RU" sz="48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 </a:t>
            </a: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16832"/>
            <a:ext cx="3402549" cy="4525963"/>
          </a:xfrm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510300" cy="345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0725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268760"/>
            <a:ext cx="4038600" cy="253625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89087"/>
            <a:ext cx="4038600" cy="2270590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3312368" cy="378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231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76064"/>
          </a:xfrm>
        </p:spPr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3600" dirty="0">
                <a:solidFill>
                  <a:srgbClr val="FF0000"/>
                </a:solidFill>
                <a:latin typeface="Segoe Print" pitchFamily="2" charset="0"/>
              </a:rPr>
              <a:t>Современные книги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71219"/>
            <a:ext cx="2029114" cy="2479458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927" y="1340768"/>
            <a:ext cx="2056609" cy="2729842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692696"/>
            <a:ext cx="3024336" cy="24322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01008"/>
            <a:ext cx="2592220" cy="313077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43640"/>
            <a:ext cx="3312368" cy="225331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28005"/>
            <a:ext cx="3565116" cy="186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054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2800" dirty="0">
                <a:solidFill>
                  <a:srgbClr val="FF0000"/>
                </a:solidFill>
                <a:latin typeface="Segoe Print" pitchFamily="2" charset="0"/>
              </a:rPr>
              <a:t>Книга – величайшее сокровище      человечества, кладезь мудрости, источник знаний. </a:t>
            </a:r>
            <a:br>
              <a:rPr lang="ru-RU" sz="28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28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06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Давным-давно люди жили в пещерах и охотились на мамонтов и диких быков. Им необходимо было делиться между собой знаниями, умениями. Поэтому древние люди стали делать рисунки на стенах своих пещер. Эти рисунки и называют каменными книгами, они считаются самыми первыми из всех книг. В них человек впервые выразил и изобразил свою мысль.</a:t>
            </a:r>
          </a:p>
          <a:p>
            <a:pPr marL="0" indent="0" algn="ctr">
              <a:buNone/>
            </a:pPr>
            <a:r>
              <a:rPr lang="ru-RU" sz="1600" dirty="0">
                <a:solidFill>
                  <a:srgbClr val="FF0000"/>
                </a:solidFill>
                <a:latin typeface="Segoe Print" pitchFamily="2" charset="0"/>
                <a:cs typeface="Times New Roman" pitchFamily="18" charset="0"/>
              </a:rPr>
              <a:t>Наши предки были людьми изобретательными, они стали использовать для изготовления первых книг всё то, что предлагала им окружающая природа. Материал для письма жители находили буквально у себя под ногами — это была глина.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3135553"/>
            <a:ext cx="5282698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ящиках.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564904"/>
            <a:ext cx="3888432" cy="314531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564903"/>
            <a:ext cx="3312368" cy="3103421"/>
          </a:xfrm>
        </p:spPr>
      </p:pic>
    </p:spTree>
    <p:extLst>
      <p:ext uri="{BB962C8B-B14F-4D97-AF65-F5344CB8AC3E}">
        <p14:creationId xmlns:p14="http://schemas.microsoft.com/office/powerpoint/2010/main" val="1277319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  <a:t>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772816"/>
            <a:ext cx="4038600" cy="302895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772816"/>
            <a:ext cx="4038600" cy="196629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96544"/>
            <a:ext cx="3528392" cy="2646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07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32856"/>
            <a:ext cx="4038600" cy="28191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780928"/>
            <a:ext cx="4038600" cy="3312368"/>
          </a:xfrm>
        </p:spPr>
      </p:pic>
    </p:spTree>
    <p:extLst>
      <p:ext uri="{BB962C8B-B14F-4D97-AF65-F5344CB8AC3E}">
        <p14:creationId xmlns:p14="http://schemas.microsoft.com/office/powerpoint/2010/main" val="3552695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Для важных документов в ходу был пергамент.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endParaRPr lang="ru-RU" sz="1600" dirty="0">
              <a:solidFill>
                <a:srgbClr val="FF0000"/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060848"/>
            <a:ext cx="4038600" cy="26924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65104"/>
            <a:ext cx="3456384" cy="214774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35126"/>
            <a:ext cx="4104456" cy="256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770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178424" cy="282244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636912"/>
            <a:ext cx="4038600" cy="3404279"/>
          </a:xfrm>
        </p:spPr>
      </p:pic>
    </p:spTree>
    <p:extLst>
      <p:ext uri="{BB962C8B-B14F-4D97-AF65-F5344CB8AC3E}">
        <p14:creationId xmlns:p14="http://schemas.microsoft.com/office/powerpoint/2010/main" val="1218134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На Руси тоже стали создавать книги из бумаги, но они были  рукописными. Первые рукописные книги на Руси появились в 10 веке.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Книг было мало, и стоили они дорого, ценились на вес золота.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3877392" cy="234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 descr="http://gorod-plus.tv/cache/uploads/history/apos2_thumbnail_big_.jpg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038600" cy="302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73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8f58e_793aa84f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24382"/>
            <a:ext cx="3563888" cy="1633618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r>
              <a:rPr lang="ru-RU" sz="1600" dirty="0">
                <a:solidFill>
                  <a:srgbClr val="FF0000"/>
                </a:solidFill>
                <a:latin typeface="Segoe Print" pitchFamily="2" charset="0"/>
              </a:rPr>
              <a:t>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Гуттенберг. </a:t>
            </a: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rgbClr val="FF0000"/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br>
              <a:rPr lang="ru-RU" sz="1600" dirty="0">
                <a:solidFill>
                  <a:schemeClr val="accent2">
                    <a:lumMod val="75000"/>
                  </a:schemeClr>
                </a:solidFill>
                <a:latin typeface="Segoe Print" pitchFamily="2" charset="0"/>
              </a:rPr>
            </a:br>
            <a:endParaRPr lang="ru-RU" sz="1600" dirty="0">
              <a:solidFill>
                <a:schemeClr val="accent2">
                  <a:lumMod val="75000"/>
                </a:schemeClr>
              </a:solidFill>
              <a:latin typeface="Segoe Print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038600" cy="273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3987130" cy="40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9176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329b22f14b6ee5c2e1386925ee72932e7b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635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Segoe Print</vt:lpstr>
      <vt:lpstr>Тема Office</vt:lpstr>
      <vt:lpstr> «История возникновения книг»      Подготовила воспитатель: Городкова  О.И.</vt:lpstr>
      <vt:lpstr>Презентация PowerPoint</vt:lpstr>
      <vt:lpstr>   Простые люди плели свои жилища из тростника и обмазывали их глиной, из глиняных кирпичей были сделаны и огромные дворцы-храмы. Из глины делали посуду. Неудивительно, что и книги стали делать из глины. Эти книги не были похожи на современные. На ещё влажной и мягкой глиняной дощечке писец острой палочкой выдавливал слова-значки. Потом эту дощечку сушили и обжигали. Одна страница глиняной книги была такой толстой, как теперь вся книга. Хранили их в больших деревянных ящиках.</vt:lpstr>
      <vt:lpstr>В Древнем Египте изобрели папирус. Он был сделан из растения, которое росло по берегам реки Нил. Его стебель расщепляли на ленты. Укладывали их в несколько слоёв и сверху прижимали тяжёлыми камнями. Несколько таких кусков соединяли в длинную полоску и сворачивали в свиток. Хранили его в кожаном футляре.</vt:lpstr>
      <vt:lpstr> На Руси для письма долго использовали берёзовую кору — бересту. Слова на бересте бережно выводились костяными или бронзовыми острыми палочками. Бересту как очень дешёвый и непрочный материал больше использовали для личных записей и переписки. Например, на ней можно было написать письмо, молитвы и заговоры, сделать учебные записи. </vt:lpstr>
      <vt:lpstr> Для важных документов в ходу был пергамент. Делали его из шкур. Он был прочнее папируса и бересты, и на нём можно было писать с обеих сторон. Пергамент сгибали вчетверо, а потом сшивали. Обложку делали из дерева и обтягивали кожей. Пергамент был очень дорогой: на одну книгу требовалось целое стадо телят. </vt:lpstr>
      <vt:lpstr>      Затем появился новый материал, который намного тоньше пергамента. На нём было очень просто писать. Это – бумага. Рецепт изготовления бумаги придумали в Китае. Этой диковиной восхищались все страны, но китайцы держали в тайне чудесный способ. Только через века Европа узнала, как делать это чудо.      </vt:lpstr>
      <vt:lpstr>    На Руси тоже стали создавать книги из бумаги, но они были  рукописными. Первые рукописные книги на Руси появились в 10 веке.  Книг было мало, и стоили они дорого, ценились на вес золота.     </vt:lpstr>
      <vt:lpstr>    Чтобы книги лучше сохранялись, переплёты делались из деревянных дощечек. Их обтягивали тонкой кожей или дорогой материей. Первые печатные книги появились в Германии. Современный способ книгопечатания изобрёл немец Иоганн Гуттенберг.     </vt:lpstr>
      <vt:lpstr>  На Руси первопечатником стал Иван Фёдоров. Он был образованным человеком, знал несколько языков, включая древнегреческий и латынь.  Первая русская печатная книга - “Апостол”. Хоть книга была печатной, ее шрифт и иллюстрации напоминали ручную работу.   </vt:lpstr>
      <vt:lpstr> Теперь для изготовления книг используются современные скоростные печатные машины. Используются поточные линии, которые без вмешательства человека изготавливают обложки и прикрепляют их к книжному блоку. Набор текста происходит авторами на компьютерах.  </vt:lpstr>
      <vt:lpstr> Современные книги </vt:lpstr>
      <vt:lpstr>    Книга – величайшее сокровище      человечества, кладезь мудрости, источник знаний.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PC</dc:creator>
  <cp:lastModifiedBy>Олеся</cp:lastModifiedBy>
  <cp:revision>27</cp:revision>
  <dcterms:created xsi:type="dcterms:W3CDTF">2014-04-08T13:52:26Z</dcterms:created>
  <dcterms:modified xsi:type="dcterms:W3CDTF">2022-12-09T05:31:04Z</dcterms:modified>
</cp:coreProperties>
</file>