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57" r:id="rId5"/>
    <p:sldId id="259" r:id="rId6"/>
    <p:sldId id="260" r:id="rId7"/>
    <p:sldId id="261" r:id="rId8"/>
    <p:sldId id="263" r:id="rId9"/>
    <p:sldId id="271" r:id="rId10"/>
    <p:sldId id="272" r:id="rId11"/>
    <p:sldId id="273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62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4603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032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36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89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649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6991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3417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55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122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609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20B4-B2E4-4171-A3A0-A2ACED815BCB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A864A-EB8E-4E88-A2DA-E585231939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876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1979" y="204952"/>
            <a:ext cx="110604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Католическая церковь в Западной Европе</a:t>
            </a:r>
          </a:p>
          <a:p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в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редние века.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6380" y="1672130"/>
            <a:ext cx="5905500" cy="4429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4276" y="6369269"/>
            <a:ext cx="6164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</a:t>
            </a:r>
            <a:r>
              <a:rPr lang="ru-RU" b="1" dirty="0" err="1" smtClean="0"/>
              <a:t>Курносов</a:t>
            </a:r>
            <a:r>
              <a:rPr lang="ru-RU" b="1" dirty="0" smtClean="0"/>
              <a:t> Ю.Б. – учитель истории.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94870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921" y="1128591"/>
            <a:ext cx="7227518" cy="57294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5329" y="1128591"/>
            <a:ext cx="4476750" cy="5724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9921" y="250521"/>
            <a:ext cx="1189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            Следствие в инквизиции в виде пыток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41185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0959" y="0"/>
            <a:ext cx="4421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Предание огню колдуньи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120817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9710" y="299545"/>
            <a:ext cx="10962290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Термины на повторение изученной темы:</a:t>
            </a:r>
          </a:p>
          <a:p>
            <a:r>
              <a:rPr lang="ru-RU" sz="2800" b="1" dirty="0" smtClean="0"/>
              <a:t>Монополия   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университет  культура  администрация 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латынь </a:t>
            </a:r>
            <a:endParaRPr lang="ru-RU" sz="2800" b="1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Клирик  церковь   теократия  монархия  финансы  иерархия</a:t>
            </a:r>
          </a:p>
          <a:p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Бюрократия   дипломатия  авторитет  традиция  клир  епископ</a:t>
            </a:r>
          </a:p>
          <a:p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Десятина  налог  феодал  эксплуатация  милосердие  монарх</a:t>
            </a:r>
          </a:p>
          <a:p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Феодализм  миряне  обряд  богослужение  таинства анафема</a:t>
            </a:r>
          </a:p>
          <a:p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             Вопросы на повторение изученного материала: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Структура власти в католической церкви.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Имущество 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католической церкви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Источники существования 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католической церкви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Заслуги перед светской властью у 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католической церкви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Заслуги перед духовной светской культурой у 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католической церкви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Отличие в вероучении между католической и православной</a:t>
            </a:r>
          </a:p>
          <a:p>
            <a:pPr marL="514350" indent="-514350"/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ц</a:t>
            </a:r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ерквами. </a:t>
            </a: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      </a:t>
            </a:r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0496" y="806814"/>
            <a:ext cx="6623729" cy="586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4581" y="220717"/>
            <a:ext cx="870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Католический собор – главный храм города.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5104" y="5079216"/>
            <a:ext cx="1592316" cy="158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60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967" y="247344"/>
            <a:ext cx="7127032" cy="63942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64967" y="538619"/>
            <a:ext cx="39036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Католический храм – </a:t>
            </a:r>
          </a:p>
          <a:p>
            <a:r>
              <a:rPr lang="ru-RU" sz="2800" b="1" dirty="0" smtClean="0"/>
              <a:t>Вид снаружи и витраж.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894" y="1056288"/>
            <a:ext cx="4762775" cy="47407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9789" y="1567233"/>
            <a:ext cx="2118638" cy="212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813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90" y="187890"/>
            <a:ext cx="118370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Церковь стала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важным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элементом социально-политической системы средневекового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феодализма.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Притязания церкви простирались на все сферы жизни общества. Она ведала множеством дел, экономических, политических, социальных,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судебных.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 помощью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системы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наказаний церковь воздействовала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на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рядовых мирян, но и на своих служителей. Тяжким наказанием был интердикт, временное запрещение,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даже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для целой территории или страны,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совершать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обряды и богослужения. Церковное отлучение, не допускавшее человека к церковным таинствам и обрядам,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исключало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его из системы общественных связей. Подданные освобождались от присяги отлученному государю. Наконец, торжественное церковное отлучение и проклятие (анафема)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лишало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человека всяких гражданских прав и ставило его вне закона.</a:t>
            </a:r>
            <a:b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065903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186" y="220717"/>
            <a:ext cx="985344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Церковь провозглашала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феодальный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строй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божественным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оправдывала социальные и этнические противоречия, эксплуатацию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трудящихся. Религия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стала важнейшим идеологическим орудием господствующего класса. В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отдельные периоды истории церковь выступала и как сила, сплачивавшая общество, как хранительница нравственных и культурных традиций, как организация, взывавшая к милосердию к страждущим и пытавшаяся оказать им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помощь. Начинается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период быстрого возвышения папства, роста его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могущества,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опиравшейся на жесткую церковную иерархию и собственную материальную базу. Папская курия располагала большими финансовыми возможностями, чем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монархи. 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7683" y="1633526"/>
            <a:ext cx="2142199" cy="355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105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047" y="150312"/>
            <a:ext cx="1177446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Изо всех католических стран в Рим стекались доходы от земельных владений церкви, от церковной десятины,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разнообразных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церковных сборов, от налогов с отдельных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епископств. Усилению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папства способствовало то, что к концу XI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века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большинство европейских стран переживало период феодальной раздробленности. 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2932" y="3081403"/>
            <a:ext cx="3394694" cy="37765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734" y="2827968"/>
            <a:ext cx="120792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Папа Римский – глава                                                      Библия – священная книга</a:t>
            </a:r>
          </a:p>
          <a:p>
            <a:r>
              <a:rPr lang="ru-RU" sz="2800" b="1" dirty="0"/>
              <a:t>к</a:t>
            </a:r>
            <a:r>
              <a:rPr lang="ru-RU" sz="2800" b="1" dirty="0" smtClean="0"/>
              <a:t>атолической церкви                                                       христиан</a:t>
            </a:r>
          </a:p>
          <a:p>
            <a:r>
              <a:rPr lang="ru-RU" sz="2800" b="1" dirty="0" smtClean="0"/>
              <a:t>Церковь – организация                                                   Евангелие - священная</a:t>
            </a:r>
          </a:p>
          <a:p>
            <a:r>
              <a:rPr lang="ru-RU" sz="2800" b="1" dirty="0" smtClean="0"/>
              <a:t>Верующих и духовенства                                                книга о земной жизни</a:t>
            </a:r>
          </a:p>
          <a:p>
            <a:r>
              <a:rPr lang="ru-RU" sz="2800" b="1" dirty="0" smtClean="0"/>
              <a:t>Клир – духовенство                                                           И. Христа</a:t>
            </a:r>
          </a:p>
          <a:p>
            <a:r>
              <a:rPr lang="ru-RU" sz="2800" b="1" dirty="0" smtClean="0"/>
              <a:t>Духовенство – священники                                             Еретик – верующий по</a:t>
            </a:r>
          </a:p>
          <a:p>
            <a:r>
              <a:rPr lang="ru-RU" sz="2800" b="1" dirty="0" smtClean="0"/>
              <a:t>Обет – клятва                                                                     другому или не верующий                                                               </a:t>
            </a:r>
          </a:p>
          <a:p>
            <a:r>
              <a:rPr lang="ru-RU" sz="2800" b="1" dirty="0" smtClean="0"/>
              <a:t>Молитва – обращение к                                                  индульгенция – бумага о</a:t>
            </a:r>
          </a:p>
          <a:p>
            <a:r>
              <a:rPr lang="ru-RU" sz="2800" b="1" dirty="0" smtClean="0"/>
              <a:t>богу                                                                                       прощении грехов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885199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16" y="150311"/>
            <a:ext cx="1187467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Сплоченная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католическая церковь стала влиятельной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силой.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 условиях ослабления королевской власти, нарастания феодальных противоречий авторитет церкви, опиравшейся на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справедливой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основу — Священное писание и церковную традицию,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—возрос. Церковь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«являлась реальной связью между различными странами», она стала «крупным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центром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феодальной системы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». Церковная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организация охватывала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все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население Западной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Европы.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На местах клир образовывал своеобразную иерархическую систему. Подчиненные епископату и римской курии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низшие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чины церкви должны были образовывать дисциплинированную армию, возглавляемую папой. В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католической церкви право чтения и толкования Священного писания принадлежало только духовным лицам, а с развитием национальных языков латынь - официальный язык церкви - делалась все более непонятной для широких масс.</a:t>
            </a:r>
            <a:b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4758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16" y="175364"/>
            <a:ext cx="118120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рудием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влияния католической церкви на средневековое общество была монополия на образование, сохранявшаяся вплоть до возникновения университетов и городской культуры. В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светской администрации места, требовавшие образования, замещались клириками. В руках духовных лиц находилась переписка книг, документов,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XII веке римская церковь создает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теократическую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монархию с мощной общеевропейской финансовой базой, судебной системой, разветвленной бюрократией как в Риме, так и на местах, изощренной дипломатией. Папство присваивает себе исключительное право созыва вселенских соборов. 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4826" y="4893758"/>
            <a:ext cx="1751546" cy="175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3286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1868" y="5423770"/>
            <a:ext cx="46722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Инквизиция – церковный</a:t>
            </a:r>
          </a:p>
          <a:p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суд против еретиков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2021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634</Words>
  <Application>Microsoft Office PowerPoint</Application>
  <PresentationFormat>Произвольный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uchitel</dc:creator>
  <cp:lastModifiedBy>User</cp:lastModifiedBy>
  <cp:revision>39</cp:revision>
  <dcterms:created xsi:type="dcterms:W3CDTF">2018-10-20T03:41:56Z</dcterms:created>
  <dcterms:modified xsi:type="dcterms:W3CDTF">2022-12-09T08:55:59Z</dcterms:modified>
</cp:coreProperties>
</file>