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2077" userDrawn="1">
          <p15:clr>
            <a:srgbClr val="A4A3A4"/>
          </p15:clr>
        </p15:guide>
        <p15:guide id="3" orient="horz" pos="41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0" d="100"/>
          <a:sy n="60" d="100"/>
        </p:scale>
        <p:origin x="2028" y="-984"/>
      </p:cViewPr>
      <p:guideLst>
        <p:guide pos="2160"/>
        <p:guide orient="horz" pos="2077"/>
        <p:guide orient="horz" pos="41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17E59-D1B6-45A0-AC2A-D1EED0BBFC46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A8997-52E7-4F69-AB22-B571DEF1B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478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A8997-52E7-4F69-AB22-B571DEF1B7F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2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45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6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20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0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83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04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26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313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90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6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8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83B70-9AB0-4BD8-9496-5CEDBA7395E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3F5DB-DDE0-4EE4-924B-524CA5781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8468" y="5678533"/>
            <a:ext cx="24702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спички в руки взял,</a:t>
            </a:r>
          </a:p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 ты опасным стал – </a:t>
            </a:r>
          </a:p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огонь, что в них живёт,</a:t>
            </a:r>
          </a:p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бед всем принесёт!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5328" y="5197642"/>
            <a:ext cx="28736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дорогу перейти, </a:t>
            </a:r>
          </a:p>
          <a:p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светофор найти.</a:t>
            </a:r>
          </a:p>
          <a:p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язык простой:</a:t>
            </a:r>
          </a:p>
          <a:p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</a:t>
            </a:r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глазом – стой!</a:t>
            </a:r>
          </a:p>
          <a:p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зажжёт </a:t>
            </a:r>
            <a:r>
              <a:rPr lang="ru-RU" sz="1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</a:t>
            </a:r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глаз – </a:t>
            </a:r>
          </a:p>
          <a:p>
            <a:r>
              <a:rPr lang="ru-RU" sz="1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пропускает нас.</a:t>
            </a:r>
            <a:endParaRPr lang="ru-RU" sz="14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246" y="8942064"/>
            <a:ext cx="23453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 не страшен проводам</a:t>
            </a:r>
          </a:p>
          <a:p>
            <a:pPr algn="just"/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опасен нам.</a:t>
            </a:r>
          </a:p>
          <a:p>
            <a:pPr algn="just"/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нельзя, вам детки,</a:t>
            </a:r>
          </a:p>
          <a:p>
            <a:pPr algn="just"/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совать в розетки!</a:t>
            </a:r>
            <a:endParaRPr lang="ru-RU" sz="1400" b="1" dirty="0">
              <a:solidFill>
                <a:srgbClr val="CC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44" y="203723"/>
            <a:ext cx="3272589" cy="3068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2" r="10076"/>
          <a:stretch/>
        </p:blipFill>
        <p:spPr>
          <a:xfrm>
            <a:off x="3429000" y="472754"/>
            <a:ext cx="3417409" cy="25299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" r="9767"/>
          <a:stretch/>
        </p:blipFill>
        <p:spPr>
          <a:xfrm>
            <a:off x="397275" y="3377991"/>
            <a:ext cx="2631357" cy="18196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305" y="3377991"/>
            <a:ext cx="2876798" cy="22766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75" y="6687802"/>
            <a:ext cx="2875314" cy="22568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5" t="6930" r="5198" b="11316"/>
          <a:stretch/>
        </p:blipFill>
        <p:spPr>
          <a:xfrm>
            <a:off x="3699305" y="6695027"/>
            <a:ext cx="2876798" cy="225686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068468" y="8951893"/>
            <a:ext cx="21384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в порядке содержи: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Вилки, ножницы, ножи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иголки, и булавки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на место положи.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50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4524" y="8702871"/>
            <a:ext cx="25246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стать и чай опасным,</a:t>
            </a:r>
          </a:p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 горячий он ужасно.</a:t>
            </a:r>
          </a:p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чашке кипяток,</a:t>
            </a:r>
          </a:p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подождать чуток.</a:t>
            </a:r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524" y="5538399"/>
            <a:ext cx="25471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ремень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Умным пристегнуть не лень.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 авария случится,</a:t>
            </a:r>
          </a:p>
          <a:p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поможет не разбиться.</a:t>
            </a:r>
            <a:endParaRPr lang="ru-RU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40" y="0"/>
            <a:ext cx="3464760" cy="32972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12" y="3561825"/>
            <a:ext cx="2968928" cy="19765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12" y="6916513"/>
            <a:ext cx="2968928" cy="17863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12" y="569699"/>
            <a:ext cx="2968928" cy="21578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50742" y="5538398"/>
            <a:ext cx="21497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больны вы,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Таблетки есть нельзя: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Глотать их без причины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 вам, друзья!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" t="2414" r="3380" b="4390"/>
          <a:stretch/>
        </p:blipFill>
        <p:spPr>
          <a:xfrm>
            <a:off x="3641156" y="3460946"/>
            <a:ext cx="2968928" cy="207745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157" y="6916514"/>
            <a:ext cx="2968928" cy="17863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50742" y="8702871"/>
            <a:ext cx="23707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забывай:</a:t>
            </a:r>
          </a:p>
          <a:p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дороге - не играй!</a:t>
            </a:r>
          </a:p>
          <a:p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опасно зазеваться!</a:t>
            </a:r>
          </a:p>
          <a:p>
            <a:r>
              <a:rPr lang="ru-RU" sz="1400" b="1" dirty="0" smtClean="0">
                <a:solidFill>
                  <a:srgbClr val="CC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не место баловаться!</a:t>
            </a:r>
          </a:p>
        </p:txBody>
      </p:sp>
    </p:spTree>
    <p:extLst>
      <p:ext uri="{BB962C8B-B14F-4D97-AF65-F5344CB8AC3E}">
        <p14:creationId xmlns:p14="http://schemas.microsoft.com/office/powerpoint/2010/main" val="41850152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960</TotalTime>
  <Words>167</Words>
  <Application>Microsoft Office PowerPoint</Application>
  <PresentationFormat>Лист A4 (210x297 мм)</PresentationFormat>
  <Paragraphs>35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2022-12-06T10:27:32Z</dcterms:created>
  <dcterms:modified xsi:type="dcterms:W3CDTF">2022-12-07T02:27:50Z</dcterms:modified>
</cp:coreProperties>
</file>