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0" autoAdjust="0"/>
  </p:normalViewPr>
  <p:slideViewPr>
    <p:cSldViewPr>
      <p:cViewPr varScale="1">
        <p:scale>
          <a:sx n="83" d="100"/>
          <a:sy n="83" d="100"/>
        </p:scale>
        <p:origin x="14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84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296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07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738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55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6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966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9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90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4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37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090172"/>
            <a:ext cx="69722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Лексическое значение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0584" y="580038"/>
            <a:ext cx="6459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Урок русского языка во 2 классе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10313" y="4725144"/>
            <a:ext cx="54641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Выполнила: учитель начальных классов </a:t>
            </a:r>
          </a:p>
          <a:p>
            <a:r>
              <a:rPr lang="ru-RU" sz="2400" dirty="0" smtClean="0"/>
              <a:t>Костенко Галина Михайловна</a:t>
            </a:r>
          </a:p>
          <a:p>
            <a:r>
              <a:rPr lang="ru-RU" sz="2400" dirty="0" smtClean="0"/>
              <a:t>Г. Санкт - Петербург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82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294" y="260648"/>
            <a:ext cx="831067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Составьте предложение из слов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5124" y="1196752"/>
            <a:ext cx="881517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Снег, деревья, пушистый, накрыл.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294" y="1196752"/>
            <a:ext cx="27767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Пушистый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08961" y="1196751"/>
            <a:ext cx="123783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снег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81890" y="1193751"/>
            <a:ext cx="209063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накрыл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30914" y="1196752"/>
            <a:ext cx="241938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еревья.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661293" y="2497594"/>
            <a:ext cx="7459928" cy="937827"/>
            <a:chOff x="661293" y="2497594"/>
            <a:chExt cx="7459928" cy="937827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661293" y="2512091"/>
              <a:ext cx="152317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Снег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184467" y="2505670"/>
              <a:ext cx="270157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(какой?)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4886040" y="2497594"/>
              <a:ext cx="323518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п</a:t>
              </a:r>
              <a:r>
                <a:rPr lang="ru-RU" sz="5400" b="1" cap="none" spc="0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ушистый</a:t>
              </a:r>
              <a:endParaRPr lang="ru-RU" sz="54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661293" y="3717032"/>
            <a:ext cx="7386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Накрыл  (что?)  деревья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456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91092" y="316969"/>
            <a:ext cx="92350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Прочитайте слова, что у них общее.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19367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лопух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521920"/>
            <a:ext cx="2240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лопата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1540407"/>
            <a:ext cx="30709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лопоухий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63737"/>
            <a:ext cx="2863205" cy="3817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Admin\Documents\b0e86982ccb60656e967812d03d238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3260" y="2337994"/>
            <a:ext cx="3543300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dmin\Documents\_vyrn_1438CZ-1_cheburashka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4900" y="3102106"/>
            <a:ext cx="4179373" cy="3179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262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5560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Определи слово по его значению.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8079" y="977486"/>
            <a:ext cx="82369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Часть дерева, которая находится под землёй</a:t>
            </a:r>
          </a:p>
          <a:p>
            <a:r>
              <a:rPr lang="ru-RU" sz="3200" dirty="0" smtClean="0"/>
              <a:t> и питает растение.</a:t>
            </a:r>
            <a:endParaRPr lang="ru-RU" sz="3200" dirty="0"/>
          </a:p>
        </p:txBody>
      </p:sp>
      <p:pic>
        <p:nvPicPr>
          <p:cNvPr id="4098" name="Picture 2" descr="C:\Users\Admin\Documents\tree_branches_and_root_01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73360"/>
            <a:ext cx="238125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6746" y="2636912"/>
            <a:ext cx="74796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- Школьная принадлежность, с помощью </a:t>
            </a:r>
          </a:p>
          <a:p>
            <a:r>
              <a:rPr lang="ru-RU" sz="3200" dirty="0" smtClean="0"/>
              <a:t>которой рисуют или чертят.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22926" y="1713582"/>
            <a:ext cx="2367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корень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3501008"/>
            <a:ext cx="32760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карандаш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424" y="4436685"/>
            <a:ext cx="70156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dirty="0" smtClean="0"/>
              <a:t>Хвойное дерево, которое украшают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на Новый год.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24478" y="5373216"/>
            <a:ext cx="1247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9" name="Picture 3" descr="C:\Users\Admin\Documents\dsdfdedfk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18493">
            <a:off x="6502275" y="3072085"/>
            <a:ext cx="1171575" cy="178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ocuments\0_a787d_64a5ea13_X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410" y="4198644"/>
            <a:ext cx="1683984" cy="260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331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8864" y="260648"/>
            <a:ext cx="51537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200" dirty="0" smtClean="0"/>
              <a:t>Мелкий грызун, который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живёт в поле, но может </a:t>
            </a:r>
          </a:p>
          <a:p>
            <a:r>
              <a:rPr lang="ru-RU" sz="3200" dirty="0" smtClean="0"/>
              <a:t>жить и в жилище человека.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588864" y="2544679"/>
            <a:ext cx="4985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- Время года после лета.</a:t>
            </a:r>
            <a:endParaRPr lang="ru-RU" sz="3600" dirty="0"/>
          </a:p>
        </p:txBody>
      </p:sp>
      <p:pic>
        <p:nvPicPr>
          <p:cNvPr id="5122" name="Picture 2" descr="C:\Users\Admin\Documents\90624948_0_69689_b2924a3f_Ljp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6470" y="-226199"/>
            <a:ext cx="3211512" cy="319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49409" y="1621349"/>
            <a:ext cx="20697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мышь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12976"/>
            <a:ext cx="5616624" cy="3581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98241" y="4080180"/>
            <a:ext cx="19479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осень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95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594"/>
            <a:ext cx="5627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Словарная работа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412" y="1111970"/>
            <a:ext cx="66424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- Небольшой </a:t>
            </a:r>
            <a:r>
              <a:rPr lang="ru-RU" sz="2800" dirty="0"/>
              <a:t>сочный плод кустарниковых </a:t>
            </a:r>
            <a:endParaRPr lang="ru-RU" sz="2800" dirty="0" smtClean="0"/>
          </a:p>
          <a:p>
            <a:r>
              <a:rPr lang="ru-RU" sz="2800" dirty="0" smtClean="0"/>
              <a:t>или </a:t>
            </a:r>
            <a:r>
              <a:rPr lang="ru-RU" sz="2800" dirty="0"/>
              <a:t>травянистых растений.</a:t>
            </a:r>
          </a:p>
        </p:txBody>
      </p:sp>
      <p:pic>
        <p:nvPicPr>
          <p:cNvPr id="6148" name="Picture 4" descr="C:\Users\Admin\Documents\compo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317171"/>
            <a:ext cx="622935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087012"/>
            <a:ext cx="3802644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ягода</a:t>
            </a:r>
            <a:endParaRPr lang="ru-RU" sz="11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30636" y="3645024"/>
            <a:ext cx="792088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971600" y="2087012"/>
            <a:ext cx="216024" cy="5499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55389" y="4390469"/>
            <a:ext cx="6288820" cy="2083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sz="9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9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</a:t>
            </a:r>
            <a:r>
              <a:rPr kumimoji="0" lang="ru-RU" sz="9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й</a:t>
            </a:r>
            <a:r>
              <a:rPr kumimoji="0" lang="en-US" sz="9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’</a:t>
            </a:r>
            <a:r>
              <a:rPr kumimoji="0" lang="ru-RU" sz="9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агада</a:t>
            </a:r>
            <a:r>
              <a:rPr kumimoji="0" lang="en-US" sz="9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]</a:t>
            </a:r>
            <a:endParaRPr kumimoji="0" lang="ru-RU" sz="9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597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7308304" cy="4663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C:\Users\Admin\Documents\berries_18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1828800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242257"/>
            <a:ext cx="389722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клюква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710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</TotalTime>
  <Words>149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Lib</cp:lastModifiedBy>
  <cp:revision>19</cp:revision>
  <dcterms:created xsi:type="dcterms:W3CDTF">2013-10-02T15:22:08Z</dcterms:created>
  <dcterms:modified xsi:type="dcterms:W3CDTF">2022-12-09T08:14:16Z</dcterms:modified>
</cp:coreProperties>
</file>