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4" r:id="rId13"/>
    <p:sldId id="275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0668" y="2420888"/>
            <a:ext cx="7742664" cy="2799217"/>
            <a:chOff x="1115616" y="3056726"/>
            <a:chExt cx="7165477" cy="294882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«Эти весёлые ладошки»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1264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  <a:cs typeface="Arial" charset="0"/>
                </a:rPr>
                <a:t>МАСТЕР – КЛАСС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  <a:cs typeface="Arial" charset="0"/>
                </a:rPr>
                <a:t> ДЛЯ РОДИТЕЛЕЙ младшей группы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  <a:cs typeface="Arial" charset="0"/>
                </a:rPr>
                <a:t>МДОУ ИРМО «Хомутовский детский сад №2»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Arial" charset="0"/>
                  <a:cs typeface="Arial" charset="0"/>
                </a:rPr>
                <a:t>Быргазова Ольга Викторовна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и колокольчик из ладошки</a:t>
            </a:r>
            <a:endParaRPr lang="ru-RU" dirty="0"/>
          </a:p>
        </p:txBody>
      </p:sp>
      <p:pic>
        <p:nvPicPr>
          <p:cNvPr id="9218" name="Picture 2" descr="C:\Users\Ольга\Desktop\нетрадиционное рисование\фото мастер-класса\IMG-20180328-WA00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53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Красивые картинки из ладошек на память</a:t>
            </a:r>
            <a:endParaRPr lang="ru-RU" sz="2800" b="1" dirty="0"/>
          </a:p>
        </p:txBody>
      </p:sp>
      <p:pic>
        <p:nvPicPr>
          <p:cNvPr id="10242" name="Picture 2" descr="C:\Users\Ольга\Desktop\нетрадиционное рисование\фото мастер-класса\IMG-20180328-WA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72" y="1447800"/>
            <a:ext cx="2758827" cy="42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Ольга\Desktop\нетрадиционное рисование\фото мастер-класса\IMG-20180328-WA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573" y="1600201"/>
            <a:ext cx="2545854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9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Лебеди на волнах и африканские животные из ладошек</a:t>
            </a:r>
            <a:endParaRPr lang="ru-RU" sz="2800" dirty="0"/>
          </a:p>
        </p:txBody>
      </p:sp>
      <p:pic>
        <p:nvPicPr>
          <p:cNvPr id="12290" name="Picture 2" descr="C:\Users\Ольга\Desktop\нетрадиционное рисование\фото мастер-класса\IMG-20180328-WA0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73" y="1600201"/>
            <a:ext cx="2545854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Ольга\Desktop\нетрадиционное рисование\фото мастер-класса\IMG-20180328-WA00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573" y="1600201"/>
            <a:ext cx="2545854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7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д</a:t>
            </a:r>
            <a:r>
              <a:rPr lang="ru-RU" sz="3200" dirty="0" smtClean="0"/>
              <a:t>ерево и солнышко из ладошек</a:t>
            </a:r>
            <a:endParaRPr lang="ru-RU" sz="3200" dirty="0"/>
          </a:p>
        </p:txBody>
      </p:sp>
      <p:pic>
        <p:nvPicPr>
          <p:cNvPr id="13314" name="Picture 2" descr="C:\Users\Ольга\Desktop\нетрадиционное рисование\фото мастер-класса\IMG-20180328-WA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73" y="1600200"/>
            <a:ext cx="25458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Ольга\Desktop\нетрадиционное рисование\фото мастер-класса\IMG-20180328-WA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573" y="1600200"/>
            <a:ext cx="25458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46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Вот такие работы у нас получились!</a:t>
            </a:r>
            <a:endParaRPr lang="ru-RU" dirty="0"/>
          </a:p>
        </p:txBody>
      </p:sp>
      <p:pic>
        <p:nvPicPr>
          <p:cNvPr id="14338" name="Picture 2" descr="C:\Users\Ольга\Desktop\нетрадиционное рисование\фото мастер-класса\IMG-20180328-WA00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нетрадиционное рисование\фото мастер-класса\WP_20161014_17_39_28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518" y="2514599"/>
            <a:ext cx="2594881" cy="36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нетрадиционное рисование\фото мастер-класса\WP_20161014_17_39_13_Pr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2174875"/>
            <a:ext cx="2365487" cy="39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5105400" cy="639762"/>
          </a:xfrm>
        </p:spPr>
        <p:txBody>
          <a:bodyPr/>
          <a:lstStyle/>
          <a:p>
            <a:r>
              <a:rPr lang="ru-RU" dirty="0" smtClean="0"/>
              <a:t>Рисование пальчиками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7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нетрадиционное рисование\фото мастер-класса\media-share-0-02-03-0ca06b21c2dadaf6ef903c43963369312d3917be5c272661414d2c7ad3e5d6b9-Pictur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21" y="1600200"/>
            <a:ext cx="341395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нетрадиционное рисование\фото мастер-класса\media-share-0-02-03-e918651acfe9d4b847c6663f45cd5d3c7fdf762173605b5a36b5b257df26427f-Pictur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9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Красим ладошки</a:t>
            </a:r>
            <a:endParaRPr lang="ru-RU" dirty="0"/>
          </a:p>
        </p:txBody>
      </p:sp>
      <p:pic>
        <p:nvPicPr>
          <p:cNvPr id="3074" name="Picture 2" descr="C:\Users\Ольга\Desktop\нетрадиционное рисование\фото мастер-класса\IMG-20180328-WA00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73" y="1600201"/>
            <a:ext cx="254585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esktop\нетрадиционное рисование\фото мастер-класса\IMG-20180328-WA00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2758827" cy="380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5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ладошками</a:t>
            </a:r>
            <a:endParaRPr lang="ru-RU" dirty="0"/>
          </a:p>
        </p:txBody>
      </p:sp>
      <p:pic>
        <p:nvPicPr>
          <p:cNvPr id="4098" name="Picture 2" descr="C:\Users\Ольга\Desktop\нетрадиционное рисование\фото мастер-класса\IMG-20180328-WA0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27325"/>
            <a:ext cx="4038600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ьга\Desktop\нетрадиционное рисование\фото мастер-класса\IMG-20180328-WA0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727325"/>
            <a:ext cx="4038600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02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Творческий процесс с  родителями</a:t>
            </a:r>
            <a:endParaRPr lang="ru-RU" dirty="0"/>
          </a:p>
        </p:txBody>
      </p:sp>
      <p:pic>
        <p:nvPicPr>
          <p:cNvPr id="5122" name="Picture 2" descr="C:\Users\Ольга\Desktop\нетрадиционное рисование\фото мастер-класса\IMG-20180328-WA001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0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Деткам очень интересно</a:t>
            </a:r>
            <a:endParaRPr lang="ru-RU" dirty="0"/>
          </a:p>
        </p:txBody>
      </p:sp>
      <p:pic>
        <p:nvPicPr>
          <p:cNvPr id="6146" name="Picture 2" descr="C:\Users\Ольга\Desktop\нетрадиционное рисование\фото мастер-класса\IMG-20180328-WA00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9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Получается отпечаток на листе, потом дорисуем картинку</a:t>
            </a:r>
            <a:endParaRPr lang="ru-RU" dirty="0"/>
          </a:p>
        </p:txBody>
      </p:sp>
      <p:pic>
        <p:nvPicPr>
          <p:cNvPr id="7170" name="Picture 2" descr="C:\Users\Ольга\Desktop\нетрадиционное рисование\фото мастер-класса\IMG-20180328-WA00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4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Родители с детьми придумывают картинку</a:t>
            </a:r>
            <a:endParaRPr lang="ru-RU" dirty="0"/>
          </a:p>
        </p:txBody>
      </p:sp>
      <p:pic>
        <p:nvPicPr>
          <p:cNvPr id="8194" name="Picture 2" descr="C:\Users\Ольга\Desktop\нетрадиционное рисование\фото мастер-класса\IMG-20180328-WA00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7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82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Красим ладошки</vt:lpstr>
      <vt:lpstr>Рисование ладошками</vt:lpstr>
      <vt:lpstr>Творческий процесс с  родителями</vt:lpstr>
      <vt:lpstr>Деткам очень интересно</vt:lpstr>
      <vt:lpstr>Получается отпечаток на листе, потом дорисуем картинку</vt:lpstr>
      <vt:lpstr>Родители с детьми придумывают картинку</vt:lpstr>
      <vt:lpstr>Вот и колокольчик из ладошки</vt:lpstr>
      <vt:lpstr>Красивые картинки из ладошек на память</vt:lpstr>
      <vt:lpstr>Лебеди на волнах и африканские животные из ладошек</vt:lpstr>
      <vt:lpstr>дерево и солнышко из ладошек</vt:lpstr>
      <vt:lpstr>Вот такие работы у нас получились!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Ольга</cp:lastModifiedBy>
  <cp:revision>41</cp:revision>
  <dcterms:created xsi:type="dcterms:W3CDTF">2014-07-06T18:18:01Z</dcterms:created>
  <dcterms:modified xsi:type="dcterms:W3CDTF">2022-12-01T04:44:39Z</dcterms:modified>
</cp:coreProperties>
</file>