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522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EC8BF-F8FD-404F-A8A6-7F940FC5BC17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CD46C-D86E-42AD-92F5-8EE83591E1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Мастер- класс</a:t>
            </a:r>
          </a:p>
          <a:p>
            <a:pPr algn="ctr"/>
            <a:r>
              <a:rPr lang="ru-RU" dirty="0" smtClean="0"/>
              <a:t>От БДОУ города Омска «Детский сад №130»</a:t>
            </a:r>
          </a:p>
          <a:p>
            <a:pPr algn="ctr"/>
            <a:r>
              <a:rPr lang="ru-RU" dirty="0" smtClean="0"/>
              <a:t>Воспитателя Шубиной Татьяны Валериевны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1785926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C" pitchFamily="50" charset="-52"/>
              </a:rPr>
              <a:t>Головной убор для Ледяной ведьмы ХОЛОДРЫГИ</a:t>
            </a:r>
            <a:endParaRPr lang="ru-RU" sz="6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Танюшка\Desktop\МК Корона\20221209_1815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404951" y="904961"/>
            <a:ext cx="5525372" cy="4144030"/>
          </a:xfrm>
          <a:prstGeom prst="rect">
            <a:avLst/>
          </a:prstGeom>
          <a:noFill/>
        </p:spPr>
      </p:pic>
      <p:pic>
        <p:nvPicPr>
          <p:cNvPr id="10243" name="Picture 3" descr="C:\Users\Танюшка\Desktop\МК Корона\20221209_1824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973706" y="901881"/>
            <a:ext cx="5500727" cy="41255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863256"/>
            <a:ext cx="857256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batC" pitchFamily="50" charset="-52"/>
              </a:rPr>
              <a:t>Головной убор для образа </a:t>
            </a:r>
            <a:r>
              <a:rPr lang="ru-RU" dirty="0" err="1" smtClean="0">
                <a:latin typeface="ArbatC" pitchFamily="50" charset="-52"/>
              </a:rPr>
              <a:t>Холодрыги</a:t>
            </a:r>
            <a:r>
              <a:rPr lang="ru-RU" dirty="0" smtClean="0">
                <a:latin typeface="ArbatC" pitchFamily="50" charset="-52"/>
              </a:rPr>
              <a:t> готов! Используйте этот мастер- класс и свою фантазию для создания нарядов разных персонажей и ваши мероприятия всегда будут уникальными!</a:t>
            </a:r>
            <a:endParaRPr lang="ru-RU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2571744"/>
            <a:ext cx="70723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C" pitchFamily="50" charset="-52"/>
              </a:rPr>
              <a:t>Спасибо за внимание!</a:t>
            </a:r>
            <a:endParaRPr lang="ru-RU" sz="5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Танюшка\Desktop\МК Корона\20221209_1639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589396" y="1017967"/>
            <a:ext cx="6429420" cy="48220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57818" y="428605"/>
            <a:ext cx="3500462" cy="59093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Материалы и инструменты: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Ободок по размеру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Лента серебристая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latin typeface="ArbatC" pitchFamily="50" charset="-52"/>
              </a:rPr>
              <a:t>Синтепон</a:t>
            </a:r>
            <a:r>
              <a:rPr lang="ru-RU" sz="2000" dirty="0" smtClean="0">
                <a:latin typeface="ArbatC" pitchFamily="50" charset="-52"/>
              </a:rPr>
              <a:t> (или вата)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Пластиковые сосульки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Фольга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Ножницы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Клеящий пистолет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Различные декоративные детали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(бусинки, веточки, шарики, шишки и пр.)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Деревянные шпажки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Газета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Плоскогубцы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ArbatC" pitchFamily="50" charset="-52"/>
              </a:rPr>
              <a:t>Декоративные подвески- </a:t>
            </a:r>
            <a:r>
              <a:rPr lang="ru-RU" sz="2000" dirty="0" err="1" smtClean="0">
                <a:latin typeface="ArbatC" pitchFamily="50" charset="-52"/>
              </a:rPr>
              <a:t>хрусталины</a:t>
            </a:r>
            <a:endParaRPr lang="ru-RU" sz="2000" dirty="0" smtClean="0">
              <a:latin typeface="ArbatC" pitchFamily="50" charset="-52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Танюшка\Desktop\МК Корона\20221209_1643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402586" y="974035"/>
            <a:ext cx="5506451" cy="4129838"/>
          </a:xfrm>
          <a:prstGeom prst="rect">
            <a:avLst/>
          </a:prstGeom>
          <a:noFill/>
        </p:spPr>
      </p:pic>
      <p:pic>
        <p:nvPicPr>
          <p:cNvPr id="3076" name="Picture 4" descr="C:\Users\Танюшка\Desktop\МК Корона\20221209_1650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040135" y="974035"/>
            <a:ext cx="5506451" cy="41298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6072206"/>
            <a:ext cx="8715436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1. Оберните серебристой лентой полностью ободок </a:t>
            </a:r>
            <a:endParaRPr lang="ru-RU" sz="2000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Танюшка\Desktop\МК Корона\20221209_17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07652" y="892952"/>
            <a:ext cx="5429290" cy="4071967"/>
          </a:xfrm>
          <a:prstGeom prst="rect">
            <a:avLst/>
          </a:prstGeom>
          <a:noFill/>
        </p:spPr>
      </p:pic>
      <p:pic>
        <p:nvPicPr>
          <p:cNvPr id="4099" name="Picture 3" descr="C:\Users\Танюшка\Desktop\МК Корона\20221209_1656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321503" y="892951"/>
            <a:ext cx="5429290" cy="40719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857892"/>
            <a:ext cx="857256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2. Деревянную шпажку оберните сначала газетой, а за тем- фольгой </a:t>
            </a:r>
            <a:endParaRPr lang="ru-RU" sz="2000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Танюшка\Desktop\МК Корона\20221209_1707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107653" y="892951"/>
            <a:ext cx="5429289" cy="4071967"/>
          </a:xfrm>
          <a:prstGeom prst="rect">
            <a:avLst/>
          </a:prstGeom>
          <a:noFill/>
        </p:spPr>
      </p:pic>
      <p:pic>
        <p:nvPicPr>
          <p:cNvPr id="5123" name="Picture 3" descr="C:\Users\Танюшка\Desktop\МК Корона\20221209_1704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321503" y="892951"/>
            <a:ext cx="5429287" cy="40719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929330"/>
            <a:ext cx="8643998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3. Сделайте 3 сосульки таким образом (2 из них меньше первой) и закрепите на ободке клеевым пистолетом</a:t>
            </a:r>
            <a:endParaRPr lang="ru-RU" sz="2000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Танюшка\Desktop\МК Корона\20221209_1709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330412" y="955457"/>
            <a:ext cx="5357826" cy="4018369"/>
          </a:xfrm>
          <a:prstGeom prst="rect">
            <a:avLst/>
          </a:prstGeom>
          <a:noFill/>
        </p:spPr>
      </p:pic>
      <p:pic>
        <p:nvPicPr>
          <p:cNvPr id="6147" name="Picture 3" descr="C:\Users\Танюшка\Desktop\МК Корона\20221209_1723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116586" y="955480"/>
            <a:ext cx="5357826" cy="40183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857892"/>
            <a:ext cx="8501122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batC" pitchFamily="50" charset="-52"/>
              </a:rPr>
              <a:t>4. «Откусите» плоскогубцами петельки с пластиковых сосулек и закрепите сосульки между уже приделанными на ободок</a:t>
            </a:r>
            <a:endParaRPr lang="ru-RU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Танюшка\Desktop\МК Корона\20221209_1738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991588" y="919737"/>
            <a:ext cx="5643577" cy="4232683"/>
          </a:xfrm>
          <a:prstGeom prst="rect">
            <a:avLst/>
          </a:prstGeom>
          <a:noFill/>
        </p:spPr>
      </p:pic>
      <p:pic>
        <p:nvPicPr>
          <p:cNvPr id="7171" name="Picture 3" descr="C:\Users\Танюшка\Desktop\МК Корона\20221209_1726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491165" y="919737"/>
            <a:ext cx="5643577" cy="42326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5929330"/>
            <a:ext cx="8715436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5. Основание каждой сосульки опушите </a:t>
            </a:r>
            <a:r>
              <a:rPr lang="ru-RU" sz="2000" dirty="0" err="1" smtClean="0">
                <a:latin typeface="ArbatC" pitchFamily="50" charset="-52"/>
              </a:rPr>
              <a:t>синтепоном</a:t>
            </a:r>
            <a:r>
              <a:rPr lang="ru-RU" sz="2000" dirty="0" smtClean="0">
                <a:latin typeface="ArbatC" pitchFamily="50" charset="-52"/>
              </a:rPr>
              <a:t>. Это имитирует снег </a:t>
            </a:r>
            <a:endParaRPr lang="ru-RU" sz="2000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Танюшка\Desktop\МК Корона\20221209_1741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488186" y="916758"/>
            <a:ext cx="5619745" cy="4214809"/>
          </a:xfrm>
          <a:prstGeom prst="rect">
            <a:avLst/>
          </a:prstGeom>
          <a:noFill/>
        </p:spPr>
      </p:pic>
      <p:pic>
        <p:nvPicPr>
          <p:cNvPr id="8195" name="Picture 3" descr="C:\Users\Танюшка\Desktop\МК Корона\20221209_1756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940969" y="916759"/>
            <a:ext cx="5619747" cy="42148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5929330"/>
            <a:ext cx="8715436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6. Оформите «снег» различными декоративными элементами</a:t>
            </a:r>
            <a:endParaRPr lang="ru-RU" sz="2000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Танюшка\Desktop\фоны для МК\winter-background-with-snowflakes-1512409324f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Танюшка\Desktop\МК Корона\20221209_1801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3929058" y="928670"/>
            <a:ext cx="5715040" cy="4286280"/>
          </a:xfrm>
          <a:prstGeom prst="rect">
            <a:avLst/>
          </a:prstGeom>
          <a:noFill/>
        </p:spPr>
      </p:pic>
      <p:pic>
        <p:nvPicPr>
          <p:cNvPr id="9219" name="Picture 3" descr="C:\Users\Танюшка\Desktop\МК Корона\20221209_1810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-500098" y="928670"/>
            <a:ext cx="5715040" cy="4286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6000768"/>
            <a:ext cx="8715436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batC" pitchFamily="50" charset="-52"/>
              </a:rPr>
              <a:t>7.Закрепите подвески- </a:t>
            </a:r>
            <a:r>
              <a:rPr lang="ru-RU" sz="2000" dirty="0" err="1" smtClean="0">
                <a:latin typeface="ArbatC" pitchFamily="50" charset="-52"/>
              </a:rPr>
              <a:t>хрусталины</a:t>
            </a:r>
            <a:r>
              <a:rPr lang="ru-RU" sz="2000" dirty="0" smtClean="0">
                <a:latin typeface="ArbatC" pitchFamily="50" charset="-52"/>
              </a:rPr>
              <a:t> за оба конца ободка с помощью клеевого пистолета</a:t>
            </a:r>
            <a:endParaRPr lang="ru-RU" sz="2000" dirty="0">
              <a:latin typeface="ArbatC" pitchFamily="50" charset="-5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181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Танюшка</dc:creator>
  <cp:lastModifiedBy>Танюшка</cp:lastModifiedBy>
  <cp:revision>5</cp:revision>
  <dcterms:created xsi:type="dcterms:W3CDTF">2022-12-09T13:40:14Z</dcterms:created>
  <dcterms:modified xsi:type="dcterms:W3CDTF">2022-12-09T14:49:12Z</dcterms:modified>
</cp:coreProperties>
</file>