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A40F020-417C-4A37-BD92-C1FB4D2DE95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ED2EA84-8A7B-46F1-84D0-DA1A84A4A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F020-417C-4A37-BD92-C1FB4D2DE95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EA84-8A7B-46F1-84D0-DA1A84A4A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F020-417C-4A37-BD92-C1FB4D2DE95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EA84-8A7B-46F1-84D0-DA1A84A4A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A40F020-417C-4A37-BD92-C1FB4D2DE95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ED2EA84-8A7B-46F1-84D0-DA1A84A4A4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A40F020-417C-4A37-BD92-C1FB4D2DE95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ED2EA84-8A7B-46F1-84D0-DA1A84A4A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F020-417C-4A37-BD92-C1FB4D2DE95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EA84-8A7B-46F1-84D0-DA1A84A4A4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F020-417C-4A37-BD92-C1FB4D2DE95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EA84-8A7B-46F1-84D0-DA1A84A4A4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A40F020-417C-4A37-BD92-C1FB4D2DE95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ED2EA84-8A7B-46F1-84D0-DA1A84A4A4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F020-417C-4A37-BD92-C1FB4D2DE95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2EA84-8A7B-46F1-84D0-DA1A84A4A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A40F020-417C-4A37-BD92-C1FB4D2DE95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ED2EA84-8A7B-46F1-84D0-DA1A84A4A4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A40F020-417C-4A37-BD92-C1FB4D2DE95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ED2EA84-8A7B-46F1-84D0-DA1A84A4A4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A40F020-417C-4A37-BD92-C1FB4D2DE952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ED2EA84-8A7B-46F1-84D0-DA1A84A4A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video\Pictures\20210405_152052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428604"/>
            <a:ext cx="7358082" cy="608502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Palatino Linotype" pitchFamily="18" charset="0"/>
              </a:rPr>
              <a:t>Мини-музей «Весёлый клоун» </a:t>
            </a:r>
            <a:endParaRPr lang="ru-RU" sz="3600" dirty="0">
              <a:latin typeface="Palatino Linotype" pitchFamily="18" charset="0"/>
            </a:endParaRPr>
          </a:p>
        </p:txBody>
      </p:sp>
      <p:pic>
        <p:nvPicPr>
          <p:cNvPr id="4" name="Рисунок 3" descr="клоу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4472" y="928670"/>
            <a:ext cx="4625225" cy="592933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210406-WA01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857231"/>
            <a:ext cx="3921035" cy="524443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Рисунок 2" descr="IMG-20210406-WA012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857232"/>
            <a:ext cx="3921036" cy="524443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305637">
            <a:off x="1772918" y="2455447"/>
            <a:ext cx="8215338" cy="189436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67600" cy="58259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Задачи: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714356"/>
            <a:ext cx="8501122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600" dirty="0" smtClean="0"/>
              <a:t>Дать представление о клоуне, об истории его возникновения.</a:t>
            </a:r>
          </a:p>
          <a:p>
            <a:pPr>
              <a:buFont typeface="Arial" pitchFamily="34" charset="0"/>
              <a:buChar char="•"/>
            </a:pPr>
            <a:r>
              <a:rPr lang="ru-RU" sz="2600" dirty="0" smtClean="0"/>
              <a:t>Ознакомить детей с материалами, из которых могут быть изготовлены клоуны. </a:t>
            </a:r>
          </a:p>
          <a:p>
            <a:pPr>
              <a:buFont typeface="Arial" pitchFamily="34" charset="0"/>
              <a:buChar char="•"/>
            </a:pPr>
            <a:r>
              <a:rPr lang="ru-RU" sz="2600" dirty="0" smtClean="0"/>
              <a:t>Развивать у воспитанников познавательных способностей и формирования проектно-исследовательских навыков.</a:t>
            </a:r>
          </a:p>
          <a:p>
            <a:pPr>
              <a:buFont typeface="Arial" pitchFamily="34" charset="0"/>
              <a:buChar char="•"/>
            </a:pPr>
            <a:r>
              <a:rPr lang="ru-RU" sz="2600" dirty="0" smtClean="0"/>
              <a:t>Углублять сознание детей, обогащать впечатлениями, формировать представления о древнем и  настоящим мире, учить  сравнивать и делать выводы.</a:t>
            </a:r>
          </a:p>
          <a:p>
            <a:pPr>
              <a:buFont typeface="Arial" pitchFamily="34" charset="0"/>
              <a:buChar char="•"/>
            </a:pPr>
            <a:r>
              <a:rPr lang="ru-RU" sz="2600" dirty="0" smtClean="0"/>
              <a:t>Воспитывать интерес к клоунам, развивать любознательность. </a:t>
            </a:r>
          </a:p>
          <a:p>
            <a:pPr>
              <a:buFont typeface="Arial" pitchFamily="34" charset="0"/>
              <a:buChar char="•"/>
            </a:pPr>
            <a:r>
              <a:rPr lang="ru-RU" sz="2600" dirty="0" smtClean="0"/>
              <a:t>Активизировать совместную деятельность родителей и детей. 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0210405_152052.mp4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5671" y="834556"/>
            <a:ext cx="8596372" cy="483546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00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IMG-20210406-WA01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714356"/>
            <a:ext cx="3857652" cy="51596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Рисунок 19" descr="IMG-20210406-WA013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714356"/>
            <a:ext cx="3857652" cy="515966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210406-WA01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857232"/>
            <a:ext cx="3903009" cy="52203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Рисунок 2" descr="IMG-20210406-WA013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833122"/>
            <a:ext cx="3921036" cy="524443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210406-WA01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857232"/>
            <a:ext cx="3849598" cy="514888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Рисунок 2" descr="IMG-20210406-WA012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857232"/>
            <a:ext cx="3845598" cy="514353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210406-WA01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841108"/>
            <a:ext cx="3857652" cy="51596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Рисунок 2" descr="IMG-20210406-WA012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857232"/>
            <a:ext cx="3849598" cy="514888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210406-WA01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785794"/>
            <a:ext cx="3992474" cy="533998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Рисунок 2" descr="IMG-20210406-WA01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3835" y="786239"/>
            <a:ext cx="3992474" cy="533998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210406-WA01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857232"/>
            <a:ext cx="4000528" cy="53507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Рисунок 2" descr="IMG-20210406-WA01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857232"/>
            <a:ext cx="3992474" cy="533998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63</TotalTime>
  <Words>80</Words>
  <Application>Microsoft Office PowerPoint</Application>
  <PresentationFormat>Экран (4:3)</PresentationFormat>
  <Paragraphs>9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Мини-музей «Весёлый клоун» </vt:lpstr>
      <vt:lpstr>Задачи: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Мини-музей «Весёлый клоун»</dc:title>
  <dc:creator>Mvideo</dc:creator>
  <cp:lastModifiedBy>Mvideo</cp:lastModifiedBy>
  <cp:revision>8</cp:revision>
  <dcterms:created xsi:type="dcterms:W3CDTF">2021-04-06T08:33:27Z</dcterms:created>
  <dcterms:modified xsi:type="dcterms:W3CDTF">2021-04-06T16:29:38Z</dcterms:modified>
</cp:coreProperties>
</file>