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5589240"/>
            <a:ext cx="6480720" cy="936104"/>
          </a:xfrm>
        </p:spPr>
        <p:txBody>
          <a:bodyPr/>
          <a:lstStyle/>
          <a:p>
            <a:pPr algn="ctr"/>
            <a:r>
              <a:rPr lang="ru-RU" dirty="0" smtClean="0"/>
              <a:t>МДОУ ИРМО Хомутовский детский сад №2</a:t>
            </a:r>
          </a:p>
          <a:p>
            <a:pPr algn="ctr"/>
            <a:r>
              <a:rPr lang="ru-RU" dirty="0" smtClean="0"/>
              <a:t>Быргазова Ольга Викторовна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332656"/>
            <a:ext cx="7175351" cy="2600966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3200" dirty="0" smtClean="0"/>
              <a:t>МОДЕЛЬ РЕЖИМА ДНЯ </a:t>
            </a:r>
            <a:br>
              <a:rPr lang="ru-RU" sz="3200" dirty="0" smtClean="0"/>
            </a:br>
            <a:r>
              <a:rPr lang="ru-RU" sz="3200" dirty="0" smtClean="0"/>
              <a:t>В ДЕТСКОМ САДУ</a:t>
            </a:r>
            <a:br>
              <a:rPr lang="ru-RU" sz="3200" dirty="0" smtClean="0"/>
            </a:br>
            <a:r>
              <a:rPr lang="ru-RU" sz="3200" dirty="0" smtClean="0"/>
              <a:t>подготовительная группа «Смешарики»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3380" y="2417289"/>
            <a:ext cx="2880320" cy="284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919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6632"/>
            <a:ext cx="7448615" cy="3377312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Часто ли используют (интересуются)  дети вашей группы «покупным» плакатом режима дня?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2408167"/>
            <a:ext cx="2880320" cy="4174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61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92696"/>
            <a:ext cx="6512511" cy="287325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То, что дети сотворили своими руками, ими хранится и используется на практике!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37" y="3212976"/>
            <a:ext cx="2921636" cy="194421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4185084"/>
            <a:ext cx="3436136" cy="1924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29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60648"/>
            <a:ext cx="7431296" cy="6363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830939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548680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утренний круг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340768"/>
            <a:ext cx="6804248" cy="5103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56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1625" y="890716"/>
            <a:ext cx="6744751" cy="5058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32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332656"/>
            <a:ext cx="6512511" cy="144016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Модель режима дня в подготовительной группе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556792"/>
            <a:ext cx="3705876" cy="49411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589049"/>
            <a:ext cx="3759882" cy="5013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62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08912" cy="138301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00B050"/>
                </a:solidFill>
              </a:rPr>
              <a:t>Основные режимные моменты: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844824"/>
            <a:ext cx="7669404" cy="4320479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sz="2200" b="1" dirty="0" smtClean="0">
                <a:solidFill>
                  <a:srgbClr val="FF0000"/>
                </a:solidFill>
              </a:rPr>
              <a:t>8:00  </a:t>
            </a:r>
            <a:r>
              <a:rPr lang="ru-RU" sz="2200" b="1" dirty="0" smtClean="0"/>
              <a:t>зарядка</a:t>
            </a:r>
          </a:p>
          <a:p>
            <a:pPr algn="l"/>
            <a:r>
              <a:rPr lang="ru-RU" sz="2200" b="1" dirty="0" smtClean="0">
                <a:solidFill>
                  <a:srgbClr val="FF0000"/>
                </a:solidFill>
              </a:rPr>
              <a:t>8:30 </a:t>
            </a:r>
            <a:r>
              <a:rPr lang="ru-RU" sz="2200" b="1" dirty="0" smtClean="0"/>
              <a:t> завтрак</a:t>
            </a:r>
          </a:p>
          <a:p>
            <a:pPr algn="l"/>
            <a:r>
              <a:rPr lang="ru-RU" sz="2200" b="1" dirty="0" smtClean="0">
                <a:solidFill>
                  <a:srgbClr val="FF0000"/>
                </a:solidFill>
              </a:rPr>
              <a:t>9:00 </a:t>
            </a:r>
            <a:r>
              <a:rPr lang="ru-RU" sz="2200" b="1" dirty="0" smtClean="0"/>
              <a:t> занятие</a:t>
            </a:r>
          </a:p>
          <a:p>
            <a:pPr algn="l"/>
            <a:r>
              <a:rPr lang="ru-RU" sz="2200" b="1" dirty="0" smtClean="0">
                <a:solidFill>
                  <a:srgbClr val="FF0000"/>
                </a:solidFill>
              </a:rPr>
              <a:t>10:00</a:t>
            </a:r>
            <a:r>
              <a:rPr lang="ru-RU" sz="2200" b="1" dirty="0" smtClean="0"/>
              <a:t>  2й завтрак</a:t>
            </a:r>
          </a:p>
          <a:p>
            <a:pPr algn="l"/>
            <a:r>
              <a:rPr lang="ru-RU" sz="2200" b="1" dirty="0" smtClean="0">
                <a:solidFill>
                  <a:srgbClr val="FF0000"/>
                </a:solidFill>
              </a:rPr>
              <a:t>11:00</a:t>
            </a:r>
            <a:r>
              <a:rPr lang="ru-RU" sz="2200" b="1" dirty="0" smtClean="0"/>
              <a:t>  прогулка</a:t>
            </a:r>
          </a:p>
          <a:p>
            <a:pPr algn="l"/>
            <a:r>
              <a:rPr lang="ru-RU" sz="2200" b="1" dirty="0" smtClean="0">
                <a:solidFill>
                  <a:srgbClr val="FF0000"/>
                </a:solidFill>
              </a:rPr>
              <a:t>12:30</a:t>
            </a:r>
            <a:r>
              <a:rPr lang="ru-RU" sz="2200" b="1" dirty="0" smtClean="0"/>
              <a:t>  обед</a:t>
            </a:r>
          </a:p>
          <a:p>
            <a:pPr algn="l"/>
            <a:r>
              <a:rPr lang="ru-RU" sz="2200" b="1" dirty="0" smtClean="0">
                <a:solidFill>
                  <a:srgbClr val="FF0000"/>
                </a:solidFill>
              </a:rPr>
              <a:t>13:00</a:t>
            </a:r>
            <a:r>
              <a:rPr lang="ru-RU" sz="2200" b="1" dirty="0" smtClean="0"/>
              <a:t>  сон</a:t>
            </a:r>
          </a:p>
          <a:p>
            <a:pPr algn="l"/>
            <a:r>
              <a:rPr lang="ru-RU" sz="2200" b="1" dirty="0" smtClean="0">
                <a:solidFill>
                  <a:srgbClr val="FF0000"/>
                </a:solidFill>
              </a:rPr>
              <a:t>15:00</a:t>
            </a:r>
            <a:r>
              <a:rPr lang="ru-RU" sz="2200" b="1" dirty="0" smtClean="0"/>
              <a:t>  гимнастика после сна</a:t>
            </a:r>
          </a:p>
          <a:p>
            <a:pPr algn="l"/>
            <a:r>
              <a:rPr lang="ru-RU" sz="2200" b="1" dirty="0" smtClean="0">
                <a:solidFill>
                  <a:srgbClr val="FF0000"/>
                </a:solidFill>
              </a:rPr>
              <a:t>15:30</a:t>
            </a:r>
            <a:r>
              <a:rPr lang="ru-RU" sz="2200" b="1" dirty="0" smtClean="0"/>
              <a:t>  полдник</a:t>
            </a:r>
          </a:p>
          <a:p>
            <a:pPr algn="l"/>
            <a:r>
              <a:rPr lang="ru-RU" sz="2200" b="1" dirty="0" smtClean="0">
                <a:solidFill>
                  <a:srgbClr val="FF0000"/>
                </a:solidFill>
              </a:rPr>
              <a:t>16:00</a:t>
            </a:r>
            <a:r>
              <a:rPr lang="ru-RU" sz="2200" b="1" dirty="0" smtClean="0"/>
              <a:t>  занятие в зале</a:t>
            </a:r>
          </a:p>
          <a:p>
            <a:pPr algn="l"/>
            <a:r>
              <a:rPr lang="ru-RU" sz="2200" b="1" dirty="0" smtClean="0">
                <a:solidFill>
                  <a:srgbClr val="FF0000"/>
                </a:solidFill>
              </a:rPr>
              <a:t>17:00</a:t>
            </a:r>
            <a:r>
              <a:rPr lang="ru-RU" sz="2200" b="1" dirty="0" smtClean="0"/>
              <a:t>  ужин</a:t>
            </a:r>
          </a:p>
          <a:p>
            <a:pPr algn="l"/>
            <a:r>
              <a:rPr lang="ru-RU" sz="2200" b="1" dirty="0" smtClean="0">
                <a:solidFill>
                  <a:srgbClr val="FF0000"/>
                </a:solidFill>
              </a:rPr>
              <a:t>17:30</a:t>
            </a:r>
            <a:r>
              <a:rPr lang="ru-RU" sz="2200" b="1" dirty="0" smtClean="0"/>
              <a:t>   игры</a:t>
            </a: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4571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30</TotalTime>
  <Words>85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МОДЕЛЬ РЕЖИМА ДНЯ  В ДЕТСКОМ САДУ подготовительная группа «Смешарики»</vt:lpstr>
      <vt:lpstr>Часто ли используют (интересуются)  дети вашей группы «покупным» плакатом режима дня?</vt:lpstr>
      <vt:lpstr>То, что дети сотворили своими руками, ими хранится и используется на практике!</vt:lpstr>
      <vt:lpstr>Презентация PowerPoint</vt:lpstr>
      <vt:lpstr>утренний круг</vt:lpstr>
      <vt:lpstr>Презентация PowerPoint</vt:lpstr>
      <vt:lpstr>Модель режима дня в подготовительной группе</vt:lpstr>
      <vt:lpstr>Основные режимные моменты: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Модель режима дня в детском саду</dc:title>
  <dc:creator>Ольга</dc:creator>
  <cp:lastModifiedBy>Ольга</cp:lastModifiedBy>
  <cp:revision>6</cp:revision>
  <dcterms:created xsi:type="dcterms:W3CDTF">2018-12-15T11:34:10Z</dcterms:created>
  <dcterms:modified xsi:type="dcterms:W3CDTF">2022-12-01T04:52:53Z</dcterms:modified>
</cp:coreProperties>
</file>