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46" r:id="rId2"/>
    <p:sldId id="359" r:id="rId3"/>
    <p:sldId id="361" r:id="rId4"/>
    <p:sldId id="360" r:id="rId5"/>
    <p:sldId id="365" r:id="rId6"/>
    <p:sldId id="367" r:id="rId7"/>
    <p:sldId id="368" r:id="rId8"/>
    <p:sldId id="369" r:id="rId9"/>
    <p:sldId id="370" r:id="rId10"/>
    <p:sldId id="372" r:id="rId11"/>
    <p:sldId id="362" r:id="rId12"/>
    <p:sldId id="371" r:id="rId13"/>
    <p:sldId id="366" r:id="rId14"/>
    <p:sldId id="36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EA"/>
    <a:srgbClr val="00B0F0"/>
    <a:srgbClr val="FF0000"/>
    <a:srgbClr val="00B41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>
        <p:scale>
          <a:sx n="60" d="100"/>
          <a:sy n="60" d="100"/>
        </p:scale>
        <p:origin x="-1758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146133-C2C6-42E5-9F03-188AA2A4A162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4.wdp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 rot="19651511">
            <a:off x="1447859" y="1337221"/>
            <a:ext cx="4419600" cy="2406553"/>
          </a:xfrm>
          <a:effectLst>
            <a:outerShdw dist="17961" dir="2700000" algn="ctr" rotWithShape="0">
              <a:schemeClr val="bg2"/>
            </a:out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Использование интерактивной доски на занятиях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 rot="19653799">
            <a:off x="2328226" y="3466869"/>
            <a:ext cx="4419600" cy="1379985"/>
          </a:xfrm>
          <a:effectLst>
            <a:outerShdw dist="17961" dir="2700000" algn="ctr" rotWithShape="0">
              <a:schemeClr val="bg2"/>
            </a:outerShdw>
          </a:effectLst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dirty="0" err="1" smtClean="0"/>
              <a:t>Мейнцер</a:t>
            </a:r>
            <a:r>
              <a:rPr lang="ru-RU" dirty="0" smtClean="0"/>
              <a:t> </a:t>
            </a:r>
            <a:r>
              <a:rPr lang="ru-RU" dirty="0" err="1" smtClean="0"/>
              <a:t>Екатеринеа</a:t>
            </a:r>
            <a:r>
              <a:rPr lang="ru-RU" dirty="0" smtClean="0"/>
              <a:t> Сергеевна</a:t>
            </a:r>
          </a:p>
          <a:p>
            <a:pPr>
              <a:defRPr/>
            </a:pPr>
            <a:r>
              <a:rPr lang="ru-RU" dirty="0" smtClean="0"/>
              <a:t>МДОУ «Аленький цветочек»</a:t>
            </a:r>
          </a:p>
          <a:p>
            <a:pPr>
              <a:defRPr/>
            </a:pPr>
            <a:r>
              <a:rPr lang="ru-RU" dirty="0" err="1" smtClean="0"/>
              <a:t>г.Нерюнгри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2022г.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Физическое развитие (формирование ЗОЖ)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066800"/>
            <a:ext cx="7467600" cy="5600700"/>
          </a:xfrm>
        </p:spPr>
      </p:pic>
    </p:spTree>
    <p:extLst>
      <p:ext uri="{BB962C8B-B14F-4D97-AF65-F5344CB8AC3E}">
        <p14:creationId xmlns:p14="http://schemas.microsoft.com/office/powerpoint/2010/main" val="3609719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59362"/>
          </a:xfrm>
        </p:spPr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  с использованием интерактивной доски я начинаю проводить с детьми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средней группы </a:t>
            </a:r>
            <a:r>
              <a:rPr lang="ru-RU" sz="3200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2-ом полугодии </a:t>
            </a:r>
            <a:br>
              <a:rPr lang="ru-RU" sz="3200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 5-ти лет)согласно требованиям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Сан.Пин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раз в день, не более трёх раз в неделю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дни наиболее высокой работоспособности – со вторника по четверг.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791200"/>
            <a:ext cx="4038600" cy="334963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5562600"/>
            <a:ext cx="4038600" cy="563563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952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дети имеют возможность выполнить задание у доски, в течении занятия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8462" y="1937543"/>
            <a:ext cx="4508500" cy="33813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89164" y="1935460"/>
            <a:ext cx="4510881" cy="3383161"/>
          </a:xfrm>
        </p:spPr>
      </p:pic>
    </p:spTree>
    <p:extLst>
      <p:ext uri="{BB962C8B-B14F-4D97-AF65-F5344CB8AC3E}">
        <p14:creationId xmlns:p14="http://schemas.microsoft.com/office/powerpoint/2010/main" val="3402045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2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недостаток интерактивной доски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9700" y="2374900"/>
            <a:ext cx="4775200" cy="3581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93890" y="2411710"/>
            <a:ext cx="4663281" cy="3497461"/>
          </a:xfrm>
        </p:spPr>
      </p:pic>
    </p:spTree>
    <p:extLst>
      <p:ext uri="{BB962C8B-B14F-4D97-AF65-F5344CB8AC3E}">
        <p14:creationId xmlns:p14="http://schemas.microsoft.com/office/powerpoint/2010/main" val="2492710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1636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91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СПАСИБО </a:t>
            </a:r>
            <a:br>
              <a:rPr lang="ru-RU" sz="6600" b="1" dirty="0" smtClean="0">
                <a:solidFill>
                  <a:srgbClr val="0091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6600" b="1" dirty="0" smtClean="0">
                <a:solidFill>
                  <a:srgbClr val="0091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 ВНИМАНИЕ</a:t>
            </a:r>
            <a:br>
              <a:rPr lang="ru-RU" sz="6600" b="1" dirty="0" smtClean="0">
                <a:solidFill>
                  <a:srgbClr val="0091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ru-RU" sz="6600" b="1" dirty="0">
              <a:solidFill>
                <a:srgbClr val="0091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3400" y="5181599"/>
            <a:ext cx="1600200" cy="1063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2843049"/>
            <a:ext cx="5571397" cy="4004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6295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304800" y="1371600"/>
            <a:ext cx="42672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§"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굴림" pitchFamily="34" charset="-127"/>
              </a:rPr>
              <a:t>Ноутбук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§"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굴림" pitchFamily="34" charset="-127"/>
              </a:rPr>
              <a:t>Смартфон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§"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굴림" pitchFamily="34" charset="-127"/>
              </a:rPr>
              <a:t>Интерактивная доска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§"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굴림" pitchFamily="34" charset="-127"/>
              </a:rPr>
              <a:t>Портативная колонка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§"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굴림" pitchFamily="34" charset="-127"/>
              </a:rPr>
              <a:t>Принтер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§"/>
            </a:pPr>
            <a:endParaRPr lang="en-US" sz="1400" b="1" dirty="0" smtClean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23" name="AutoShape 68"/>
          <p:cNvSpPr>
            <a:spLocks noChangeArrowheads="1"/>
          </p:cNvSpPr>
          <p:nvPr/>
        </p:nvSpPr>
        <p:spPr bwMode="gray">
          <a:xfrm>
            <a:off x="533400" y="304800"/>
            <a:ext cx="7458075" cy="8636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endParaRPr kumimoji="1" lang="en-US" altLang="ko-KR" sz="3500" dirty="0">
              <a:ea typeface="굴림" pitchFamily="34" charset="-127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44176" y="4914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 своей работе я использую следующие средства информационно-коммуникативных технологий:</a:t>
            </a:r>
          </a:p>
        </p:txBody>
      </p:sp>
      <p:pic>
        <p:nvPicPr>
          <p:cNvPr id="1026" name="Picture 2" descr="C:\Users\User\Desktop\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2362" y="1385502"/>
            <a:ext cx="1814898" cy="18148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User\Desktop\aav5551-design-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673" y="1251870"/>
            <a:ext cx="2392669" cy="1948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User\Desktop\2_26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9456" y="3719602"/>
            <a:ext cx="1858512" cy="890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9" name="Picture 5" descr="C:\Users\User\Desktop\604092547_w640_h640_interaktivnaya-doska-dto-i10-94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564645"/>
            <a:ext cx="2836155" cy="28361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0" name="Picture 6" descr="C:\Users\User\Desktop\6040857367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53653" y="4953001"/>
            <a:ext cx="2787720" cy="1672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Выделяют </a:t>
            </a:r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вида занятий с использованием ИКТ</a:t>
            </a:r>
            <a:b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Занятия с компьютерной поддержкой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Занятия с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мультимейдийной</a:t>
            </a:r>
            <a:r>
              <a:rPr lang="ru-RU" sz="2400" b="1" i="1" dirty="0" smtClean="0">
                <a:solidFill>
                  <a:srgbClr val="0070C0"/>
                </a:solidFill>
              </a:rPr>
              <a:t> поддержкой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7" name="Picture 5" descr="C:\Users\User\Desktop\Компьютеры-в-детском-саду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307" y="2895600"/>
            <a:ext cx="394809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икт фото\IMG_27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903" y="2801883"/>
            <a:ext cx="2895600" cy="38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130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478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своих занятиях  я использую интерактивную доску</a:t>
            </a:r>
            <a:b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8600" y="1371601"/>
            <a:ext cx="8915400" cy="160020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73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превратить обучение в игру – дело пойдёт гораздо быстрее</a:t>
            </a:r>
          </a:p>
          <a:p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2133600"/>
            <a:ext cx="8839200" cy="4449763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3310" y="2667000"/>
            <a:ext cx="3030537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320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16002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доска на наших  занятиях может выступать   также фоном или </a:t>
            </a:r>
            <a:r>
              <a:rPr lang="ru-RU" sz="3200" b="1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видеотранслятором</a:t>
            </a:r>
            <a:endParaRPr lang="ru-RU" sz="32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057400"/>
            <a:ext cx="4716992" cy="353774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1905000"/>
            <a:ext cx="3562350" cy="4749800"/>
          </a:xfrm>
        </p:spPr>
      </p:pic>
    </p:spTree>
    <p:extLst>
      <p:ext uri="{BB962C8B-B14F-4D97-AF65-F5344CB8AC3E}">
        <p14:creationId xmlns:p14="http://schemas.microsoft.com/office/powerpoint/2010/main" val="3547087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Художественно-эстетическое развитие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8900" y="2425700"/>
            <a:ext cx="4775199" cy="358139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92922" y="2365078"/>
            <a:ext cx="4899819" cy="3674864"/>
          </a:xfrm>
        </p:spPr>
      </p:pic>
    </p:spTree>
    <p:extLst>
      <p:ext uri="{BB962C8B-B14F-4D97-AF65-F5344CB8AC3E}">
        <p14:creationId xmlns:p14="http://schemas.microsoft.com/office/powerpoint/2010/main" val="2029027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Речевое развитие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6338" y="2276475"/>
            <a:ext cx="4800599" cy="360044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43423" y="2286000"/>
            <a:ext cx="4876799" cy="3657599"/>
          </a:xfrm>
        </p:spPr>
      </p:pic>
    </p:spTree>
    <p:extLst>
      <p:ext uri="{BB962C8B-B14F-4D97-AF65-F5344CB8AC3E}">
        <p14:creationId xmlns:p14="http://schemas.microsoft.com/office/powerpoint/2010/main" val="1207904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Познавательное развитие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95799" y="2197101"/>
            <a:ext cx="4876800" cy="3657600"/>
          </a:xfrm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512" y="1842182"/>
            <a:ext cx="3029975" cy="404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2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Социально-коммуникативное развитие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30699" y="2298701"/>
            <a:ext cx="4978400" cy="3733800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00200"/>
            <a:ext cx="3716536" cy="4955382"/>
          </a:xfrm>
        </p:spPr>
      </p:pic>
    </p:spTree>
    <p:extLst>
      <p:ext uri="{BB962C8B-B14F-4D97-AF65-F5344CB8AC3E}">
        <p14:creationId xmlns:p14="http://schemas.microsoft.com/office/powerpoint/2010/main" val="406177535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Другая 0">
      <a:dk1>
        <a:srgbClr val="262626"/>
      </a:dk1>
      <a:lt1>
        <a:srgbClr val="FFFFFF"/>
      </a:lt1>
      <a:dk2>
        <a:srgbClr val="4E4E4E"/>
      </a:dk2>
      <a:lt2>
        <a:srgbClr val="FFFFFF"/>
      </a:lt2>
      <a:accent1>
        <a:srgbClr val="F09EB2"/>
      </a:accent1>
      <a:accent2>
        <a:srgbClr val="EB5F91"/>
      </a:accent2>
      <a:accent3>
        <a:srgbClr val="BA285C"/>
      </a:accent3>
      <a:accent4>
        <a:srgbClr val="565656"/>
      </a:accent4>
      <a:accent5>
        <a:srgbClr val="F09EB2"/>
      </a:accent5>
      <a:accent6>
        <a:srgbClr val="EB5F91"/>
      </a:accent6>
      <a:hlink>
        <a:srgbClr val="BA285C"/>
      </a:hlink>
      <a:folHlink>
        <a:srgbClr val="B8B8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7533</TotalTime>
  <Words>105</Words>
  <Application>Microsoft Office PowerPoint</Application>
  <PresentationFormat>Экран (4:3)</PresentationFormat>
  <Paragraphs>31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1_Office Theme</vt:lpstr>
      <vt:lpstr>Использование интерактивной доски на занятиях</vt:lpstr>
      <vt:lpstr>Презентация PowerPoint</vt:lpstr>
      <vt:lpstr> Выделяют два вида занятий с использованием ИКТ </vt:lpstr>
      <vt:lpstr> На своих занятиях  я использую интерактивную доску </vt:lpstr>
      <vt:lpstr>Интерактивная доска на наших  занятиях может выступать   также фоном или видеотранслятором</vt:lpstr>
      <vt:lpstr>Художественно-эстетическое развитие</vt:lpstr>
      <vt:lpstr>Речевое развитие</vt:lpstr>
      <vt:lpstr>Познавательное развитие</vt:lpstr>
      <vt:lpstr>Социально-коммуникативное развитие</vt:lpstr>
      <vt:lpstr>Физическое развитие (формирование ЗОЖ)</vt:lpstr>
      <vt:lpstr>Занятия  с использованием интерактивной доски я начинаю проводить с детьми  средней группы во 2-ом полугодии  (с 5-ти лет)согласно требованиям Сан.Пин , один раз в день, не более трёх раз в неделю, в дни наиболее высокой работоспособности – со вторника по четверг. </vt:lpstr>
      <vt:lpstr>Все дети имеют возможность выполнить задание у доски, в течении занятия</vt:lpstr>
      <vt:lpstr>Главный недостаток интерактивной доски</vt:lpstr>
      <vt:lpstr>СПАСИБО 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User</cp:lastModifiedBy>
  <cp:revision>247</cp:revision>
  <dcterms:created xsi:type="dcterms:W3CDTF">2012-04-26T17:06:14Z</dcterms:created>
  <dcterms:modified xsi:type="dcterms:W3CDTF">2022-12-09T07:18:05Z</dcterms:modified>
</cp:coreProperties>
</file>