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  <Default ContentType="image/jpeg" Extension="jpe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1" Target="ppt/presentation.xml" Type="http://schemas.openxmlformats.org/officeDocument/2006/relationships/officeDocument"/><Relationship Id="rId2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aecd6d13e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aecd6d13e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9eb00431d2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9eb00431d2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9eb00431d2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9eb00431d2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9eb00431d2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9eb00431d2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9eb00431d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9eb00431d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9eb00431d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9eb00431d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9eb00431d2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9eb00431d2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19eb00431d2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19eb00431d2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9eb00431d2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19eb00431d2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9eb00431d2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9eb00431d2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 ?><Relationships xmlns="http://schemas.openxmlformats.org/package/2006/relationships"><Relationship Id="rId1" Target="../slideLayouts/slideLayout1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1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1" Target="../slideLayouts/slideLayout1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10.jpeg" Type="http://schemas.openxmlformats.org/officeDocument/2006/relationships/image"/><Relationship Id="rId4" Target="../media/image4.png" Type="http://schemas.openxmlformats.org/officeDocument/2006/relationships/image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6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6.xml" Type="http://schemas.openxmlformats.org/officeDocument/2006/relationships/notesSlide"/><Relationship Id="rId3" Target="../media/image4.pn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7.xml" Type="http://schemas.openxmlformats.org/officeDocument/2006/relationships/notesSlide"/><Relationship Id="rId3" Target="../media/image4.png" Type="http://schemas.openxmlformats.org/officeDocument/2006/relationships/image"/><Relationship Id="rId4" Target="../media/image11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8.xml" Type="http://schemas.openxmlformats.org/officeDocument/2006/relationships/notesSlide"/><Relationship Id="rId3" Target="../media/image4.pn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1" Target="../slideLayouts/slideLayout3.xml" Type="http://schemas.openxmlformats.org/officeDocument/2006/relationships/slideLayout"/><Relationship Id="rId2" Target="../notesSlides/notesSlide9.xml" Type="http://schemas.openxmlformats.org/officeDocument/2006/relationships/notesSlide"/><Relationship Id="rId3" Target="../media/image7.jpeg" Type="http://schemas.openxmlformats.org/officeDocument/2006/relationships/image"/><Relationship Id="rId4" Target="../media/image3.pn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480">
                <a:latin typeface="Times New Roman"/>
                <a:ea typeface="Times New Roman"/>
                <a:cs typeface="Times New Roman"/>
                <a:sym typeface="Times New Roman"/>
              </a:rPr>
              <a:t>Презентация к фронтальному логопедическому занятию по развитию лексико-грамматического строя речи по теме “Относительные прилагательные”</a:t>
            </a:r>
            <a:endParaRPr sz="348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737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ru" sz="1720">
                <a:latin typeface="Times New Roman"/>
                <a:ea typeface="Times New Roman"/>
                <a:cs typeface="Times New Roman"/>
                <a:sym typeface="Times New Roman"/>
              </a:rPr>
              <a:t>Подготовила:</a:t>
            </a:r>
            <a:endParaRPr sz="172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ru" sz="1720">
                <a:latin typeface="Times New Roman"/>
                <a:ea typeface="Times New Roman"/>
                <a:cs typeface="Times New Roman"/>
                <a:sym typeface="Times New Roman"/>
              </a:rPr>
              <a:t>учитель-логопед </a:t>
            </a:r>
            <a:endParaRPr sz="172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ru" sz="1720">
                <a:latin typeface="Times New Roman"/>
                <a:ea typeface="Times New Roman"/>
                <a:cs typeface="Times New Roman"/>
                <a:sym typeface="Times New Roman"/>
              </a:rPr>
              <a:t>Паничкина К.Д.</a:t>
            </a:r>
            <a:endParaRPr sz="172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40"/>
              <a:buNone/>
            </a:pPr>
            <a:r>
              <a:rPr lang="ru" sz="1720">
                <a:latin typeface="Times New Roman"/>
                <a:ea typeface="Times New Roman"/>
                <a:cs typeface="Times New Roman"/>
                <a:sym typeface="Times New Roman"/>
              </a:rPr>
              <a:t>г. Сергиев Посад</a:t>
            </a:r>
            <a:endParaRPr sz="17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0375" y="300125"/>
            <a:ext cx="4543250" cy="454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14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61" name="Google Shape;61;p1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2" name="Google Shape;62;p1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325542" y="0"/>
              <a:ext cx="6831983" cy="51435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2425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8850" y="0"/>
            <a:ext cx="71602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Google Shape;7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1025" y="702751"/>
            <a:ext cx="5233198" cy="3541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0248" y="796063"/>
            <a:ext cx="3354977" cy="3354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0248" y="796063"/>
            <a:ext cx="3354977" cy="3354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152400"/>
            <a:ext cx="4762500" cy="476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0248" y="796063"/>
            <a:ext cx="3354977" cy="3354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512187"/>
            <a:ext cx="4562477" cy="4119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0248" y="796063"/>
            <a:ext cx="3354977" cy="3354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200" y="695200"/>
            <a:ext cx="5275448" cy="3753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0248" y="796063"/>
            <a:ext cx="3354977" cy="3354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95275"/>
            <a:ext cx="5275450" cy="3956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ahyp="http://schemas.microsoft.com/office/drawing/2018/hyperlinkcolor" xmlns:c="http://schemas.openxmlformats.org/drawingml/2006/chart" xmlns:com="http://schemas.openxmlformats.org/drawingml/2006/compatibility" xmlns:dgm="http://schemas.openxmlformats.org/drawingml/2006/diagram" xmlns:mc="http://schemas.openxmlformats.org/markup-compatibility/2006" xmlns:mv="urn:schemas-microsoft-com:mac:vml" xmlns:o="urn:schemas-microsoft-com:office:office" xmlns:p14="http://schemas.microsoft.com/office/powerpoint/2010/main" xmlns:p15="http://schemas.microsoft.com/office/powerpoint/2012/main" xmlns:pvml="urn:schemas-microsoft-com:office:powerpoint" xmlns:r="http://schemas.openxmlformats.org/officeDocument/2006/relationships" xmlns:v="urn:schemas-microsoft-com:vml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95825" y="152400"/>
            <a:ext cx="4838700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1"/>
          <p:cNvPicPr preferRelativeResize="0"/>
          <p:nvPr/>
        </p:nvPicPr>
        <p:blipFill rotWithShape="1">
          <a:blip r:embed="rId4">
            <a:alphaModFix/>
          </a:blip>
          <a:srcRect b="132" t="163"/>
          <a:stretch/>
        </p:blipFill>
        <p:spPr>
          <a:xfrm rot="-1298120">
            <a:off x="1491275" y="1244114"/>
            <a:ext cx="2800202" cy="20567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596333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