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3"/>
  </p:notesMasterIdLst>
  <p:handoutMasterIdLst>
    <p:handoutMasterId r:id="rId24"/>
  </p:handoutMasterIdLst>
  <p:sldIdLst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0" r:id="rId14"/>
    <p:sldId id="268" r:id="rId15"/>
    <p:sldId id="269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7" autoAdjust="0"/>
    <p:restoredTop sz="96305" autoAdjust="0"/>
  </p:normalViewPr>
  <p:slideViewPr>
    <p:cSldViewPr>
      <p:cViewPr varScale="1">
        <p:scale>
          <a:sx n="70" d="100"/>
          <a:sy n="70" d="100"/>
        </p:scale>
        <p:origin x="60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15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1ECB96-961A-46E7-B5CC-295215F7B0E2}" type="doc">
      <dgm:prSet loTypeId="urn:microsoft.com/office/officeart/2005/8/layout/vList5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4F01120-6166-4AD4-8EC0-623BC8726B68}">
      <dgm:prSet phldrT="[Текст]"/>
      <dgm:spPr/>
      <dgm:t>
        <a:bodyPr/>
        <a:lstStyle/>
        <a:p>
          <a:r>
            <a:rPr lang="ru-RU" dirty="0" smtClean="0"/>
            <a:t>Развитие интересов детей, любознательности и познавательной мотивации</a:t>
          </a:r>
          <a:endParaRPr lang="ru-RU" dirty="0"/>
        </a:p>
      </dgm:t>
    </dgm:pt>
    <dgm:pt modelId="{F93878F5-DAE3-41C2-8ED8-D77B0F21D7FA}" type="parTrans" cxnId="{1A0C2B5B-C1D7-43ED-BE4F-5DB3E7EF5185}">
      <dgm:prSet/>
      <dgm:spPr/>
      <dgm:t>
        <a:bodyPr/>
        <a:lstStyle/>
        <a:p>
          <a:endParaRPr lang="ru-RU"/>
        </a:p>
      </dgm:t>
    </dgm:pt>
    <dgm:pt modelId="{1F75B2F1-F6F9-439E-B55F-A5478471C417}" type="sibTrans" cxnId="{1A0C2B5B-C1D7-43ED-BE4F-5DB3E7EF5185}">
      <dgm:prSet/>
      <dgm:spPr/>
      <dgm:t>
        <a:bodyPr/>
        <a:lstStyle/>
        <a:p>
          <a:endParaRPr lang="ru-RU"/>
        </a:p>
      </dgm:t>
    </dgm:pt>
    <dgm:pt modelId="{3CCB70B4-D2E5-445C-AB7D-0CA9F13B2AE7}">
      <dgm:prSet phldrT="[Текст]"/>
      <dgm:spPr/>
      <dgm:t>
        <a:bodyPr/>
        <a:lstStyle/>
        <a:p>
          <a:r>
            <a:rPr lang="ru-RU" dirty="0" smtClean="0"/>
            <a:t>Формирование познавательных действий, становление сознания</a:t>
          </a:r>
          <a:endParaRPr lang="ru-RU" dirty="0"/>
        </a:p>
      </dgm:t>
    </dgm:pt>
    <dgm:pt modelId="{5DE98060-23FD-438E-8E77-31FB6996456F}" type="parTrans" cxnId="{BCBB5AC7-9CC9-4E19-A6DB-753ADF95695A}">
      <dgm:prSet/>
      <dgm:spPr/>
      <dgm:t>
        <a:bodyPr/>
        <a:lstStyle/>
        <a:p>
          <a:endParaRPr lang="ru-RU"/>
        </a:p>
      </dgm:t>
    </dgm:pt>
    <dgm:pt modelId="{B3ADF533-114C-475C-974E-6EB99A4B4A68}" type="sibTrans" cxnId="{BCBB5AC7-9CC9-4E19-A6DB-753ADF95695A}">
      <dgm:prSet/>
      <dgm:spPr/>
      <dgm:t>
        <a:bodyPr/>
        <a:lstStyle/>
        <a:p>
          <a:endParaRPr lang="ru-RU"/>
        </a:p>
      </dgm:t>
    </dgm:pt>
    <dgm:pt modelId="{21B4893B-92ED-4992-ABAC-A3DB32EFCFB5}">
      <dgm:prSet phldrT="[Текст]"/>
      <dgm:spPr/>
      <dgm:t>
        <a:bodyPr/>
        <a:lstStyle/>
        <a:p>
          <a:r>
            <a:rPr lang="ru-RU" dirty="0" smtClean="0"/>
            <a:t>Развитие воображения и творческой активности</a:t>
          </a:r>
          <a:endParaRPr lang="ru-RU" dirty="0"/>
        </a:p>
      </dgm:t>
    </dgm:pt>
    <dgm:pt modelId="{68AD7363-8DC3-4545-9F06-74ABE64F214D}" type="parTrans" cxnId="{5C976ECA-3EBC-4079-B213-8D3421EFD074}">
      <dgm:prSet/>
      <dgm:spPr/>
      <dgm:t>
        <a:bodyPr/>
        <a:lstStyle/>
        <a:p>
          <a:endParaRPr lang="ru-RU"/>
        </a:p>
      </dgm:t>
    </dgm:pt>
    <dgm:pt modelId="{B4FA37E1-D5B3-40BA-91F1-3A77E4B93DBE}" type="sibTrans" cxnId="{5C976ECA-3EBC-4079-B213-8D3421EFD074}">
      <dgm:prSet/>
      <dgm:spPr/>
      <dgm:t>
        <a:bodyPr/>
        <a:lstStyle/>
        <a:p>
          <a:endParaRPr lang="ru-RU"/>
        </a:p>
      </dgm:t>
    </dgm:pt>
    <dgm:pt modelId="{E66EC88B-5AFB-4710-B784-E9483257CF69}">
      <dgm:prSet phldrT="[Текст]"/>
      <dgm:spPr/>
      <dgm:t>
        <a:bodyPr/>
        <a:lstStyle/>
        <a:p>
          <a:r>
            <a:rPr lang="ru-RU" dirty="0" smtClean="0"/>
            <a:t>Формирование первичных представлений о себе и об окружающей действительности</a:t>
          </a:r>
          <a:endParaRPr lang="ru-RU" dirty="0"/>
        </a:p>
      </dgm:t>
    </dgm:pt>
    <dgm:pt modelId="{C54B8C28-F957-4EC2-B8E4-6366A5BA0C43}" type="parTrans" cxnId="{EF43268D-6853-491C-AA19-32AA5E8941DD}">
      <dgm:prSet/>
      <dgm:spPr/>
      <dgm:t>
        <a:bodyPr/>
        <a:lstStyle/>
        <a:p>
          <a:endParaRPr lang="ru-RU"/>
        </a:p>
      </dgm:t>
    </dgm:pt>
    <dgm:pt modelId="{78EAF0A1-36CC-49ED-B089-B55975AA724E}" type="sibTrans" cxnId="{EF43268D-6853-491C-AA19-32AA5E8941DD}">
      <dgm:prSet/>
      <dgm:spPr/>
      <dgm:t>
        <a:bodyPr/>
        <a:lstStyle/>
        <a:p>
          <a:endParaRPr lang="ru-RU"/>
        </a:p>
      </dgm:t>
    </dgm:pt>
    <dgm:pt modelId="{F694B029-A804-4285-AD74-BB287503C314}" type="pres">
      <dgm:prSet presAssocID="{CA1ECB96-961A-46E7-B5CC-295215F7B0E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6B7C3D-FBA1-4495-925F-E57000EB81FC}" type="pres">
      <dgm:prSet presAssocID="{44F01120-6166-4AD4-8EC0-623BC8726B68}" presName="linNode" presStyleCnt="0"/>
      <dgm:spPr/>
    </dgm:pt>
    <dgm:pt modelId="{694FC9F5-DDF1-49E0-99EA-2CA2E7B7AFEC}" type="pres">
      <dgm:prSet presAssocID="{44F01120-6166-4AD4-8EC0-623BC8726B68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E63B3F-ED0A-4A60-936D-83CF41C0ECAB}" type="pres">
      <dgm:prSet presAssocID="{1F75B2F1-F6F9-439E-B55F-A5478471C417}" presName="sp" presStyleCnt="0"/>
      <dgm:spPr/>
    </dgm:pt>
    <dgm:pt modelId="{11E203FA-CC5D-497A-B0A2-0EDD164AA37A}" type="pres">
      <dgm:prSet presAssocID="{3CCB70B4-D2E5-445C-AB7D-0CA9F13B2AE7}" presName="linNode" presStyleCnt="0"/>
      <dgm:spPr/>
    </dgm:pt>
    <dgm:pt modelId="{142B2749-76FD-46EC-B0D5-0E125D2DED9C}" type="pres">
      <dgm:prSet presAssocID="{3CCB70B4-D2E5-445C-AB7D-0CA9F13B2AE7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0371D1-C779-4338-89CB-B81EB2149612}" type="pres">
      <dgm:prSet presAssocID="{B3ADF533-114C-475C-974E-6EB99A4B4A68}" presName="sp" presStyleCnt="0"/>
      <dgm:spPr/>
    </dgm:pt>
    <dgm:pt modelId="{5F475FA9-FEF5-406D-B84E-19BFAC01505D}" type="pres">
      <dgm:prSet presAssocID="{21B4893B-92ED-4992-ABAC-A3DB32EFCFB5}" presName="linNode" presStyleCnt="0"/>
      <dgm:spPr/>
    </dgm:pt>
    <dgm:pt modelId="{E4D2EB49-EC88-4F05-81B7-AE5676BB707F}" type="pres">
      <dgm:prSet presAssocID="{21B4893B-92ED-4992-ABAC-A3DB32EFCFB5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5E5120-45F3-4F9B-B9A5-565438AE8199}" type="pres">
      <dgm:prSet presAssocID="{B4FA37E1-D5B3-40BA-91F1-3A77E4B93DBE}" presName="sp" presStyleCnt="0"/>
      <dgm:spPr/>
    </dgm:pt>
    <dgm:pt modelId="{C754ED07-FD94-454C-A9EA-86FCC11A3E0A}" type="pres">
      <dgm:prSet presAssocID="{E66EC88B-5AFB-4710-B784-E9483257CF69}" presName="linNode" presStyleCnt="0"/>
      <dgm:spPr/>
    </dgm:pt>
    <dgm:pt modelId="{C5C5B17E-668A-4D04-9631-4B69C1B1E024}" type="pres">
      <dgm:prSet presAssocID="{E66EC88B-5AFB-4710-B784-E9483257CF69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EA0BED-BC04-41CA-AA6A-F9F91019ED0D}" type="presOf" srcId="{21B4893B-92ED-4992-ABAC-A3DB32EFCFB5}" destId="{E4D2EB49-EC88-4F05-81B7-AE5676BB707F}" srcOrd="0" destOrd="0" presId="urn:microsoft.com/office/officeart/2005/8/layout/vList5"/>
    <dgm:cxn modelId="{EF43268D-6853-491C-AA19-32AA5E8941DD}" srcId="{CA1ECB96-961A-46E7-B5CC-295215F7B0E2}" destId="{E66EC88B-5AFB-4710-B784-E9483257CF69}" srcOrd="3" destOrd="0" parTransId="{C54B8C28-F957-4EC2-B8E4-6366A5BA0C43}" sibTransId="{78EAF0A1-36CC-49ED-B089-B55975AA724E}"/>
    <dgm:cxn modelId="{B2AA9AFA-0A40-415B-BCBA-3D133F7A5DF4}" type="presOf" srcId="{CA1ECB96-961A-46E7-B5CC-295215F7B0E2}" destId="{F694B029-A804-4285-AD74-BB287503C314}" srcOrd="0" destOrd="0" presId="urn:microsoft.com/office/officeart/2005/8/layout/vList5"/>
    <dgm:cxn modelId="{1A0C2B5B-C1D7-43ED-BE4F-5DB3E7EF5185}" srcId="{CA1ECB96-961A-46E7-B5CC-295215F7B0E2}" destId="{44F01120-6166-4AD4-8EC0-623BC8726B68}" srcOrd="0" destOrd="0" parTransId="{F93878F5-DAE3-41C2-8ED8-D77B0F21D7FA}" sibTransId="{1F75B2F1-F6F9-439E-B55F-A5478471C417}"/>
    <dgm:cxn modelId="{A4B547EA-A457-4B6D-A42D-246913EFC2B0}" type="presOf" srcId="{3CCB70B4-D2E5-445C-AB7D-0CA9F13B2AE7}" destId="{142B2749-76FD-46EC-B0D5-0E125D2DED9C}" srcOrd="0" destOrd="0" presId="urn:microsoft.com/office/officeart/2005/8/layout/vList5"/>
    <dgm:cxn modelId="{6D8E0AD8-CE73-4B5D-9FBE-656CC8F9004F}" type="presOf" srcId="{E66EC88B-5AFB-4710-B784-E9483257CF69}" destId="{C5C5B17E-668A-4D04-9631-4B69C1B1E024}" srcOrd="0" destOrd="0" presId="urn:microsoft.com/office/officeart/2005/8/layout/vList5"/>
    <dgm:cxn modelId="{5C976ECA-3EBC-4079-B213-8D3421EFD074}" srcId="{CA1ECB96-961A-46E7-B5CC-295215F7B0E2}" destId="{21B4893B-92ED-4992-ABAC-A3DB32EFCFB5}" srcOrd="2" destOrd="0" parTransId="{68AD7363-8DC3-4545-9F06-74ABE64F214D}" sibTransId="{B4FA37E1-D5B3-40BA-91F1-3A77E4B93DBE}"/>
    <dgm:cxn modelId="{BCBB5AC7-9CC9-4E19-A6DB-753ADF95695A}" srcId="{CA1ECB96-961A-46E7-B5CC-295215F7B0E2}" destId="{3CCB70B4-D2E5-445C-AB7D-0CA9F13B2AE7}" srcOrd="1" destOrd="0" parTransId="{5DE98060-23FD-438E-8E77-31FB6996456F}" sibTransId="{B3ADF533-114C-475C-974E-6EB99A4B4A68}"/>
    <dgm:cxn modelId="{27B7EC5D-128A-4ACC-A6CF-41CF26272079}" type="presOf" srcId="{44F01120-6166-4AD4-8EC0-623BC8726B68}" destId="{694FC9F5-DDF1-49E0-99EA-2CA2E7B7AFEC}" srcOrd="0" destOrd="0" presId="urn:microsoft.com/office/officeart/2005/8/layout/vList5"/>
    <dgm:cxn modelId="{B7C60475-AF93-41B2-9AB6-26B9E7CB6405}" type="presParOf" srcId="{F694B029-A804-4285-AD74-BB287503C314}" destId="{866B7C3D-FBA1-4495-925F-E57000EB81FC}" srcOrd="0" destOrd="0" presId="urn:microsoft.com/office/officeart/2005/8/layout/vList5"/>
    <dgm:cxn modelId="{258A5EC0-025B-45B8-B0F2-C4A2CA4E53F4}" type="presParOf" srcId="{866B7C3D-FBA1-4495-925F-E57000EB81FC}" destId="{694FC9F5-DDF1-49E0-99EA-2CA2E7B7AFEC}" srcOrd="0" destOrd="0" presId="urn:microsoft.com/office/officeart/2005/8/layout/vList5"/>
    <dgm:cxn modelId="{F27B59BA-C0A2-4F0A-8B46-FC9C9172E119}" type="presParOf" srcId="{F694B029-A804-4285-AD74-BB287503C314}" destId="{C3E63B3F-ED0A-4A60-936D-83CF41C0ECAB}" srcOrd="1" destOrd="0" presId="urn:microsoft.com/office/officeart/2005/8/layout/vList5"/>
    <dgm:cxn modelId="{F920ECA5-3F0F-4C48-9158-5A6B31D572FA}" type="presParOf" srcId="{F694B029-A804-4285-AD74-BB287503C314}" destId="{11E203FA-CC5D-497A-B0A2-0EDD164AA37A}" srcOrd="2" destOrd="0" presId="urn:microsoft.com/office/officeart/2005/8/layout/vList5"/>
    <dgm:cxn modelId="{6B8D0130-1AE6-48B8-8F2F-F0E240C8EE76}" type="presParOf" srcId="{11E203FA-CC5D-497A-B0A2-0EDD164AA37A}" destId="{142B2749-76FD-46EC-B0D5-0E125D2DED9C}" srcOrd="0" destOrd="0" presId="urn:microsoft.com/office/officeart/2005/8/layout/vList5"/>
    <dgm:cxn modelId="{D86191B2-8CE7-4713-A4A6-8A5FB4517C82}" type="presParOf" srcId="{F694B029-A804-4285-AD74-BB287503C314}" destId="{950371D1-C779-4338-89CB-B81EB2149612}" srcOrd="3" destOrd="0" presId="urn:microsoft.com/office/officeart/2005/8/layout/vList5"/>
    <dgm:cxn modelId="{0118DBBF-B06E-4E48-8DCF-F87889026C9C}" type="presParOf" srcId="{F694B029-A804-4285-AD74-BB287503C314}" destId="{5F475FA9-FEF5-406D-B84E-19BFAC01505D}" srcOrd="4" destOrd="0" presId="urn:microsoft.com/office/officeart/2005/8/layout/vList5"/>
    <dgm:cxn modelId="{BCB6B290-7929-4555-8C27-9F43B730F4B6}" type="presParOf" srcId="{5F475FA9-FEF5-406D-B84E-19BFAC01505D}" destId="{E4D2EB49-EC88-4F05-81B7-AE5676BB707F}" srcOrd="0" destOrd="0" presId="urn:microsoft.com/office/officeart/2005/8/layout/vList5"/>
    <dgm:cxn modelId="{8E6BB506-2F5E-40A9-AA2B-5CF648F77E0F}" type="presParOf" srcId="{F694B029-A804-4285-AD74-BB287503C314}" destId="{DC5E5120-45F3-4F9B-B9A5-565438AE8199}" srcOrd="5" destOrd="0" presId="urn:microsoft.com/office/officeart/2005/8/layout/vList5"/>
    <dgm:cxn modelId="{27FE956B-51EB-4823-B99E-921E431842AC}" type="presParOf" srcId="{F694B029-A804-4285-AD74-BB287503C314}" destId="{C754ED07-FD94-454C-A9EA-86FCC11A3E0A}" srcOrd="6" destOrd="0" presId="urn:microsoft.com/office/officeart/2005/8/layout/vList5"/>
    <dgm:cxn modelId="{B5DF94E9-DD2A-4EEB-8A62-C35B87358842}" type="presParOf" srcId="{C754ED07-FD94-454C-A9EA-86FCC11A3E0A}" destId="{C5C5B17E-668A-4D04-9631-4B69C1B1E024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0036E50-B50C-41EC-AC1F-00576D1B6513}" type="doc">
      <dgm:prSet loTypeId="urn:microsoft.com/office/officeart/2005/8/layout/lProcess2" loCatId="list" qsTypeId="urn:microsoft.com/office/officeart/2005/8/quickstyle/3d3" qsCatId="3D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0884D13A-B56D-4673-8941-C5DADEB7F041}">
      <dgm:prSet phldrT="[Текст]"/>
      <dgm:spPr/>
      <dgm:t>
        <a:bodyPr/>
        <a:lstStyle/>
        <a:p>
          <a:r>
            <a:rPr lang="ru-RU" dirty="0" smtClean="0"/>
            <a:t>Любопытство</a:t>
          </a:r>
          <a:endParaRPr lang="ru-RU" dirty="0"/>
        </a:p>
      </dgm:t>
    </dgm:pt>
    <dgm:pt modelId="{7FAEC40A-C6A3-4A88-813F-F215024A4849}" type="parTrans" cxnId="{6DE2DDDE-723C-405A-839B-4EB1F21B5A29}">
      <dgm:prSet/>
      <dgm:spPr/>
      <dgm:t>
        <a:bodyPr/>
        <a:lstStyle/>
        <a:p>
          <a:endParaRPr lang="ru-RU"/>
        </a:p>
      </dgm:t>
    </dgm:pt>
    <dgm:pt modelId="{0A070B22-03F2-4B84-B6BB-8EDE2767DBFF}" type="sibTrans" cxnId="{6DE2DDDE-723C-405A-839B-4EB1F21B5A29}">
      <dgm:prSet/>
      <dgm:spPr/>
      <dgm:t>
        <a:bodyPr/>
        <a:lstStyle/>
        <a:p>
          <a:endParaRPr lang="ru-RU"/>
        </a:p>
      </dgm:t>
    </dgm:pt>
    <dgm:pt modelId="{4E346EF4-709C-4830-B933-9BCE76E17E7B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Избирательное отношение к предмету</a:t>
          </a:r>
          <a:endParaRPr lang="ru-RU" sz="1400" dirty="0"/>
        </a:p>
      </dgm:t>
    </dgm:pt>
    <dgm:pt modelId="{35965B66-757A-4F51-9823-60F871DB2E3F}" type="parTrans" cxnId="{2887DB22-ED79-4BF8-8FAA-DF9D53F535B8}">
      <dgm:prSet/>
      <dgm:spPr/>
      <dgm:t>
        <a:bodyPr/>
        <a:lstStyle/>
        <a:p>
          <a:endParaRPr lang="ru-RU"/>
        </a:p>
      </dgm:t>
    </dgm:pt>
    <dgm:pt modelId="{6FEEB45F-AE29-44DD-8BCD-97912C13D40C}" type="sibTrans" cxnId="{2887DB22-ED79-4BF8-8FAA-DF9D53F535B8}">
      <dgm:prSet/>
      <dgm:spPr/>
      <dgm:t>
        <a:bodyPr/>
        <a:lstStyle/>
        <a:p>
          <a:endParaRPr lang="ru-RU"/>
        </a:p>
      </dgm:t>
    </dgm:pt>
    <dgm:pt modelId="{B77282A8-8DBD-4BA9-B438-7DE2C55E4264}">
      <dgm:prSet phldrT="[Текст]"/>
      <dgm:spPr/>
      <dgm:t>
        <a:bodyPr/>
        <a:lstStyle/>
        <a:p>
          <a:r>
            <a:rPr lang="ru-RU" dirty="0" smtClean="0"/>
            <a:t>Любознательность</a:t>
          </a:r>
          <a:endParaRPr lang="ru-RU" dirty="0"/>
        </a:p>
      </dgm:t>
    </dgm:pt>
    <dgm:pt modelId="{DFB66FDF-7F12-41BB-AF71-2A4CAF2CE387}" type="parTrans" cxnId="{D931A2AD-9070-4411-A7E4-4E45B08EAC73}">
      <dgm:prSet/>
      <dgm:spPr/>
      <dgm:t>
        <a:bodyPr/>
        <a:lstStyle/>
        <a:p>
          <a:endParaRPr lang="ru-RU"/>
        </a:p>
      </dgm:t>
    </dgm:pt>
    <dgm:pt modelId="{5D8942ED-3F44-4A9F-92EC-CE194611929C}" type="sibTrans" cxnId="{D931A2AD-9070-4411-A7E4-4E45B08EAC73}">
      <dgm:prSet/>
      <dgm:spPr/>
      <dgm:t>
        <a:bodyPr/>
        <a:lstStyle/>
        <a:p>
          <a:endParaRPr lang="ru-RU"/>
        </a:p>
      </dgm:t>
    </dgm:pt>
    <dgm:pt modelId="{0A053C32-64B0-4464-A76C-A0EB74816920}">
      <dgm:prSet phldrT="[Текст]" custT="1"/>
      <dgm:spPr/>
      <dgm:t>
        <a:bodyPr/>
        <a:lstStyle/>
        <a:p>
          <a:r>
            <a:rPr lang="ru-RU" sz="1100" dirty="0" smtClean="0"/>
            <a:t>Ценное состояние личности, активное видение мира, характеризующееся стремлением ребенка проникнуть за пределы первоначально усмотренного и воспринятого</a:t>
          </a:r>
          <a:endParaRPr lang="ru-RU" sz="1100" dirty="0"/>
        </a:p>
      </dgm:t>
    </dgm:pt>
    <dgm:pt modelId="{7F9533FF-E99F-4AA7-B5D7-D4065374B264}" type="parTrans" cxnId="{FBE64196-8BF6-4867-B56F-3CCDABC569E5}">
      <dgm:prSet/>
      <dgm:spPr/>
      <dgm:t>
        <a:bodyPr/>
        <a:lstStyle/>
        <a:p>
          <a:endParaRPr lang="ru-RU"/>
        </a:p>
      </dgm:t>
    </dgm:pt>
    <dgm:pt modelId="{242856DF-367B-481F-B4C7-22DC5A8E5FD5}" type="sibTrans" cxnId="{FBE64196-8BF6-4867-B56F-3CCDABC569E5}">
      <dgm:prSet/>
      <dgm:spPr/>
      <dgm:t>
        <a:bodyPr/>
        <a:lstStyle/>
        <a:p>
          <a:endParaRPr lang="ru-RU"/>
        </a:p>
      </dgm:t>
    </dgm:pt>
    <dgm:pt modelId="{39AB7773-9F3D-43BF-94C0-6AB4786EC703}">
      <dgm:prSet phldrT="[Текст]"/>
      <dgm:spPr/>
      <dgm:t>
        <a:bodyPr/>
        <a:lstStyle/>
        <a:p>
          <a:r>
            <a:rPr lang="ru-RU" dirty="0" smtClean="0"/>
            <a:t>Появляются эмоции удивления, радости познания, восторга, удовлетворения деятельностью</a:t>
          </a:r>
          <a:endParaRPr lang="ru-RU" dirty="0"/>
        </a:p>
      </dgm:t>
    </dgm:pt>
    <dgm:pt modelId="{B8F144B6-6FE0-4118-B6F6-DE5B8D450E81}" type="parTrans" cxnId="{46C4B08D-9CFE-4063-845C-EA3854EF4FA7}">
      <dgm:prSet/>
      <dgm:spPr/>
      <dgm:t>
        <a:bodyPr/>
        <a:lstStyle/>
        <a:p>
          <a:endParaRPr lang="ru-RU"/>
        </a:p>
      </dgm:t>
    </dgm:pt>
    <dgm:pt modelId="{7C068AC7-8562-424D-9448-732769E7A23C}" type="sibTrans" cxnId="{46C4B08D-9CFE-4063-845C-EA3854EF4FA7}">
      <dgm:prSet/>
      <dgm:spPr/>
      <dgm:t>
        <a:bodyPr/>
        <a:lstStyle/>
        <a:p>
          <a:endParaRPr lang="ru-RU"/>
        </a:p>
      </dgm:t>
    </dgm:pt>
    <dgm:pt modelId="{013E1F7D-0084-4D25-8B6E-01B994EAA798}">
      <dgm:prSet phldrT="[Текст]"/>
      <dgm:spPr/>
      <dgm:t>
        <a:bodyPr/>
        <a:lstStyle/>
        <a:p>
          <a:r>
            <a:rPr lang="ru-RU" dirty="0" smtClean="0"/>
            <a:t>Познавательный интерес</a:t>
          </a:r>
          <a:endParaRPr lang="ru-RU" dirty="0"/>
        </a:p>
      </dgm:t>
    </dgm:pt>
    <dgm:pt modelId="{6CF79203-9E6D-4AAE-8ED0-61CA444C7307}" type="parTrans" cxnId="{E328C550-4C3F-4975-816C-FCFABC41EBEB}">
      <dgm:prSet/>
      <dgm:spPr/>
      <dgm:t>
        <a:bodyPr/>
        <a:lstStyle/>
        <a:p>
          <a:endParaRPr lang="ru-RU"/>
        </a:p>
      </dgm:t>
    </dgm:pt>
    <dgm:pt modelId="{A5089D93-D815-4C10-A3F0-942043F3F011}" type="sibTrans" cxnId="{E328C550-4C3F-4975-816C-FCFABC41EBEB}">
      <dgm:prSet/>
      <dgm:spPr/>
      <dgm:t>
        <a:bodyPr/>
        <a:lstStyle/>
        <a:p>
          <a:endParaRPr lang="ru-RU"/>
        </a:p>
      </dgm:t>
    </dgm:pt>
    <dgm:pt modelId="{0CFACED9-3866-4739-9A01-92958F3DB63E}">
      <dgm:prSet phldrT="[Текст]"/>
      <dgm:spPr/>
      <dgm:t>
        <a:bodyPr/>
        <a:lstStyle/>
        <a:p>
          <a:r>
            <a:rPr lang="ru-RU" dirty="0" smtClean="0"/>
            <a:t>Стремление ребенка самостоятельно отвечать на поставленные вопросы</a:t>
          </a:r>
          <a:endParaRPr lang="ru-RU" dirty="0"/>
        </a:p>
      </dgm:t>
    </dgm:pt>
    <dgm:pt modelId="{B0BCB0A0-E44B-4264-8095-5998EDA2A5D4}" type="parTrans" cxnId="{0F08F75F-657E-48CA-AA8B-2856E4287354}">
      <dgm:prSet/>
      <dgm:spPr/>
      <dgm:t>
        <a:bodyPr/>
        <a:lstStyle/>
        <a:p>
          <a:endParaRPr lang="ru-RU"/>
        </a:p>
      </dgm:t>
    </dgm:pt>
    <dgm:pt modelId="{FA17E101-FBCC-4D38-96C3-E2BD9380C5CD}" type="sibTrans" cxnId="{0F08F75F-657E-48CA-AA8B-2856E4287354}">
      <dgm:prSet/>
      <dgm:spPr/>
      <dgm:t>
        <a:bodyPr/>
        <a:lstStyle/>
        <a:p>
          <a:endParaRPr lang="ru-RU"/>
        </a:p>
      </dgm:t>
    </dgm:pt>
    <dgm:pt modelId="{D0ABE10B-5DD7-4457-B3CC-E8FE0BB3FF8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Является предпосылкой обнаружения познавательного интереса</a:t>
          </a:r>
          <a:endParaRPr lang="ru-RU" sz="1400" dirty="0"/>
        </a:p>
      </dgm:t>
    </dgm:pt>
    <dgm:pt modelId="{FEE2A810-4F3C-44C3-969E-0B83246D42B3}" type="parTrans" cxnId="{04778C09-96A3-445D-8142-445300791672}">
      <dgm:prSet/>
      <dgm:spPr/>
      <dgm:t>
        <a:bodyPr/>
        <a:lstStyle/>
        <a:p>
          <a:endParaRPr lang="ru-RU"/>
        </a:p>
      </dgm:t>
    </dgm:pt>
    <dgm:pt modelId="{3CD1D00A-B60C-48C9-BDFF-BFC9A7CBECCB}" type="sibTrans" cxnId="{04778C09-96A3-445D-8142-445300791672}">
      <dgm:prSet/>
      <dgm:spPr/>
      <dgm:t>
        <a:bodyPr/>
        <a:lstStyle/>
        <a:p>
          <a:endParaRPr lang="ru-RU"/>
        </a:p>
      </dgm:t>
    </dgm:pt>
    <dgm:pt modelId="{E243B868-8C28-4106-9673-0E44443C6F5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dirty="0" smtClean="0"/>
            <a:t>Обусловлено внешними (часто внезапно открывающимися) сторонами /обстоятельствами</a:t>
          </a:r>
          <a:endParaRPr lang="ru-RU" sz="1400" dirty="0"/>
        </a:p>
      </dgm:t>
    </dgm:pt>
    <dgm:pt modelId="{38C69D53-A3B7-45E4-8CC7-CC8441C102DD}" type="parTrans" cxnId="{721E94FE-8C85-4329-BE61-E575C7A4B8FB}">
      <dgm:prSet/>
      <dgm:spPr/>
      <dgm:t>
        <a:bodyPr/>
        <a:lstStyle/>
        <a:p>
          <a:endParaRPr lang="ru-RU"/>
        </a:p>
      </dgm:t>
    </dgm:pt>
    <dgm:pt modelId="{EDBB51AF-780C-482E-B246-991FDD332108}" type="sibTrans" cxnId="{721E94FE-8C85-4329-BE61-E575C7A4B8FB}">
      <dgm:prSet/>
      <dgm:spPr/>
      <dgm:t>
        <a:bodyPr/>
        <a:lstStyle/>
        <a:p>
          <a:endParaRPr lang="ru-RU"/>
        </a:p>
      </dgm:t>
    </dgm:pt>
    <dgm:pt modelId="{ED84D483-A5E3-494B-BA06-F138AC5035B8}">
      <dgm:prSet phldrT="[Текст]"/>
      <dgm:spPr/>
      <dgm:t>
        <a:bodyPr/>
        <a:lstStyle/>
        <a:p>
          <a:r>
            <a:rPr lang="ru-RU" dirty="0" smtClean="0"/>
            <a:t>Сущность – в образовании и расшифровке разного рода загадок</a:t>
          </a:r>
          <a:endParaRPr lang="ru-RU" dirty="0"/>
        </a:p>
      </dgm:t>
    </dgm:pt>
    <dgm:pt modelId="{DF0EEFB0-ECF4-4A68-B095-FBE10E370540}" type="parTrans" cxnId="{433B456A-FD3F-4BE0-ACBE-397E53316199}">
      <dgm:prSet/>
      <dgm:spPr/>
      <dgm:t>
        <a:bodyPr/>
        <a:lstStyle/>
        <a:p>
          <a:endParaRPr lang="ru-RU"/>
        </a:p>
      </dgm:t>
    </dgm:pt>
    <dgm:pt modelId="{B08DBEAC-2BF9-4362-BFE4-081E85536F00}" type="sibTrans" cxnId="{433B456A-FD3F-4BE0-ACBE-397E53316199}">
      <dgm:prSet/>
      <dgm:spPr/>
      <dgm:t>
        <a:bodyPr/>
        <a:lstStyle/>
        <a:p>
          <a:endParaRPr lang="ru-RU"/>
        </a:p>
      </dgm:t>
    </dgm:pt>
    <dgm:pt modelId="{CF411126-7AA9-4124-A125-C711030A83CC}">
      <dgm:prSet phldrT="[Текст]"/>
      <dgm:spPr/>
      <dgm:t>
        <a:bodyPr/>
        <a:lstStyle/>
        <a:p>
          <a:r>
            <a:rPr lang="ru-RU" dirty="0" smtClean="0"/>
            <a:t>Характеристика: появление устойчивых познавательных мотивов, ясной избирательной нацеленностью на познаваемый предмет, ценной мотивации</a:t>
          </a:r>
          <a:endParaRPr lang="ru-RU" dirty="0"/>
        </a:p>
      </dgm:t>
    </dgm:pt>
    <dgm:pt modelId="{A787CB7E-3C64-4E53-9B96-217AC75CDF6B}" type="parTrans" cxnId="{6F457F83-1027-4B3D-B0BE-C6AE9194800A}">
      <dgm:prSet/>
      <dgm:spPr/>
      <dgm:t>
        <a:bodyPr/>
        <a:lstStyle/>
        <a:p>
          <a:endParaRPr lang="ru-RU"/>
        </a:p>
      </dgm:t>
    </dgm:pt>
    <dgm:pt modelId="{468C175A-D969-4739-AFF1-A766938C4D5E}" type="sibTrans" cxnId="{6F457F83-1027-4B3D-B0BE-C6AE9194800A}">
      <dgm:prSet/>
      <dgm:spPr/>
      <dgm:t>
        <a:bodyPr/>
        <a:lstStyle/>
        <a:p>
          <a:endParaRPr lang="ru-RU"/>
        </a:p>
      </dgm:t>
    </dgm:pt>
    <dgm:pt modelId="{37BB7AAA-0720-4081-9A40-E7D8705FBF68}">
      <dgm:prSet phldrT="[Текст]"/>
      <dgm:spPr/>
      <dgm:t>
        <a:bodyPr/>
        <a:lstStyle/>
        <a:p>
          <a:r>
            <a:rPr lang="ru-RU" dirty="0" smtClean="0"/>
            <a:t>Познавательная активность</a:t>
          </a:r>
          <a:endParaRPr lang="ru-RU" dirty="0"/>
        </a:p>
      </dgm:t>
    </dgm:pt>
    <dgm:pt modelId="{47F6ED0C-8599-4CEC-AAB7-070B10288CF3}" type="parTrans" cxnId="{60265301-CCC4-4035-9FC3-D40FB02F28A9}">
      <dgm:prSet/>
      <dgm:spPr/>
      <dgm:t>
        <a:bodyPr/>
        <a:lstStyle/>
        <a:p>
          <a:endParaRPr lang="ru-RU"/>
        </a:p>
      </dgm:t>
    </dgm:pt>
    <dgm:pt modelId="{E6C75917-ACC4-4C3F-B641-8D04DD18C764}" type="sibTrans" cxnId="{60265301-CCC4-4035-9FC3-D40FB02F28A9}">
      <dgm:prSet/>
      <dgm:spPr/>
      <dgm:t>
        <a:bodyPr/>
        <a:lstStyle/>
        <a:p>
          <a:endParaRPr lang="ru-RU"/>
        </a:p>
      </dgm:t>
    </dgm:pt>
    <dgm:pt modelId="{CEF4DBE7-7681-400C-8960-52520D3BDFE1}">
      <dgm:prSet phldrT="[Текст]"/>
      <dgm:spPr/>
      <dgm:t>
        <a:bodyPr/>
        <a:lstStyle/>
        <a:p>
          <a:r>
            <a:rPr lang="ru-RU" dirty="0" smtClean="0"/>
            <a:t>Целостный акт познавательной деятельности – учебно-познавательная задача</a:t>
          </a:r>
          <a:endParaRPr lang="ru-RU" dirty="0"/>
        </a:p>
      </dgm:t>
    </dgm:pt>
    <dgm:pt modelId="{884E2DF0-E8CB-43ED-897A-5C0693A68883}" type="parTrans" cxnId="{32BD1155-98F2-47F6-A800-CA687AEA41CC}">
      <dgm:prSet/>
      <dgm:spPr/>
      <dgm:t>
        <a:bodyPr/>
        <a:lstStyle/>
        <a:p>
          <a:endParaRPr lang="ru-RU"/>
        </a:p>
      </dgm:t>
    </dgm:pt>
    <dgm:pt modelId="{8731A9B0-7F4F-43CA-867E-6DAB3FB3AAC1}" type="sibTrans" cxnId="{32BD1155-98F2-47F6-A800-CA687AEA41CC}">
      <dgm:prSet/>
      <dgm:spPr/>
      <dgm:t>
        <a:bodyPr/>
        <a:lstStyle/>
        <a:p>
          <a:endParaRPr lang="ru-RU"/>
        </a:p>
      </dgm:t>
    </dgm:pt>
    <dgm:pt modelId="{B7177F50-D1BA-43FB-8EB8-71BFCB9E9FE7}">
      <dgm:prSet phldrT="[Текст]"/>
      <dgm:spPr/>
      <dgm:t>
        <a:bodyPr/>
        <a:lstStyle/>
        <a:p>
          <a:r>
            <a:rPr lang="ru-RU" dirty="0" smtClean="0"/>
            <a:t>Осуществляется путем накопления положительного учебно-познавательного опыта</a:t>
          </a:r>
          <a:endParaRPr lang="ru-RU" dirty="0"/>
        </a:p>
      </dgm:t>
    </dgm:pt>
    <dgm:pt modelId="{6A3B1F81-8C1B-438E-B5F7-2DC3277D8865}" type="parTrans" cxnId="{42F7D61C-9A21-4C75-94FD-F4447DB18BD1}">
      <dgm:prSet/>
      <dgm:spPr/>
      <dgm:t>
        <a:bodyPr/>
        <a:lstStyle/>
        <a:p>
          <a:endParaRPr lang="ru-RU"/>
        </a:p>
      </dgm:t>
    </dgm:pt>
    <dgm:pt modelId="{441BECD9-D17F-49F5-B9EE-676C70498CC0}" type="sibTrans" cxnId="{42F7D61C-9A21-4C75-94FD-F4447DB18BD1}">
      <dgm:prSet/>
      <dgm:spPr/>
      <dgm:t>
        <a:bodyPr/>
        <a:lstStyle/>
        <a:p>
          <a:endParaRPr lang="ru-RU"/>
        </a:p>
      </dgm:t>
    </dgm:pt>
    <dgm:pt modelId="{C85A8CA1-EF2B-4963-8B52-9A7FB4B157B4}">
      <dgm:prSet phldrT="[Текст]"/>
      <dgm:spPr/>
      <dgm:t>
        <a:bodyPr/>
        <a:lstStyle/>
        <a:p>
          <a:r>
            <a:rPr lang="ru-RU" dirty="0" smtClean="0"/>
            <a:t>Источник – познавательная потребность</a:t>
          </a:r>
          <a:endParaRPr lang="ru-RU" dirty="0"/>
        </a:p>
      </dgm:t>
    </dgm:pt>
    <dgm:pt modelId="{82679693-0E32-4DF2-ABEC-CF72B22EC26C}" type="parTrans" cxnId="{24AE444A-74B0-43DC-9F2D-A1C355872C03}">
      <dgm:prSet/>
      <dgm:spPr/>
      <dgm:t>
        <a:bodyPr/>
        <a:lstStyle/>
        <a:p>
          <a:endParaRPr lang="ru-RU"/>
        </a:p>
      </dgm:t>
    </dgm:pt>
    <dgm:pt modelId="{013A0A88-483D-4314-B3EF-3196FE154F51}" type="sibTrans" cxnId="{24AE444A-74B0-43DC-9F2D-A1C355872C03}">
      <dgm:prSet/>
      <dgm:spPr/>
      <dgm:t>
        <a:bodyPr/>
        <a:lstStyle/>
        <a:p>
          <a:endParaRPr lang="ru-RU"/>
        </a:p>
      </dgm:t>
    </dgm:pt>
    <dgm:pt modelId="{F86B4A69-4B27-4373-9F64-DB007858455E}" type="pres">
      <dgm:prSet presAssocID="{00036E50-B50C-41EC-AC1F-00576D1B6513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7F1157-2105-4136-83D0-78DCEC0AD8A3}" type="pres">
      <dgm:prSet presAssocID="{0884D13A-B56D-4673-8941-C5DADEB7F041}" presName="compNode" presStyleCnt="0"/>
      <dgm:spPr/>
    </dgm:pt>
    <dgm:pt modelId="{B45ED927-3573-43F1-84D8-80DFAFDBB878}" type="pres">
      <dgm:prSet presAssocID="{0884D13A-B56D-4673-8941-C5DADEB7F041}" presName="aNode" presStyleLbl="bgShp" presStyleIdx="0" presStyleCnt="4" custLinFactNeighborX="-57224" custLinFactNeighborY="-2899"/>
      <dgm:spPr/>
      <dgm:t>
        <a:bodyPr/>
        <a:lstStyle/>
        <a:p>
          <a:endParaRPr lang="ru-RU"/>
        </a:p>
      </dgm:t>
    </dgm:pt>
    <dgm:pt modelId="{EAA64CA7-D5B2-4F55-9058-DC1E651E42DA}" type="pres">
      <dgm:prSet presAssocID="{0884D13A-B56D-4673-8941-C5DADEB7F041}" presName="textNode" presStyleLbl="bgShp" presStyleIdx="0" presStyleCnt="4"/>
      <dgm:spPr/>
      <dgm:t>
        <a:bodyPr/>
        <a:lstStyle/>
        <a:p>
          <a:endParaRPr lang="ru-RU"/>
        </a:p>
      </dgm:t>
    </dgm:pt>
    <dgm:pt modelId="{B5E2E7A8-691B-4C3D-AE5E-F98218A5195B}" type="pres">
      <dgm:prSet presAssocID="{0884D13A-B56D-4673-8941-C5DADEB7F041}" presName="compChildNode" presStyleCnt="0"/>
      <dgm:spPr/>
    </dgm:pt>
    <dgm:pt modelId="{15240452-CFA8-467B-B84E-8D8E54EE3EA2}" type="pres">
      <dgm:prSet presAssocID="{0884D13A-B56D-4673-8941-C5DADEB7F041}" presName="theInnerList" presStyleCnt="0"/>
      <dgm:spPr/>
    </dgm:pt>
    <dgm:pt modelId="{E5A71A5F-1F27-4157-9A56-5C323BAB82FB}" type="pres">
      <dgm:prSet presAssocID="{4E346EF4-709C-4830-B933-9BCE76E17E7B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A0E3E-F03F-4AF6-887F-0C077DC60249}" type="pres">
      <dgm:prSet presAssocID="{4E346EF4-709C-4830-B933-9BCE76E17E7B}" presName="aSpace2" presStyleCnt="0"/>
      <dgm:spPr/>
    </dgm:pt>
    <dgm:pt modelId="{1348D4E7-1643-4D27-B1B8-5E60FB6C05BA}" type="pres">
      <dgm:prSet presAssocID="{D0ABE10B-5DD7-4457-B3CC-E8FE0BB3FF82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7FF6BF-6522-49B8-A835-E1F0CB8A43BB}" type="pres">
      <dgm:prSet presAssocID="{D0ABE10B-5DD7-4457-B3CC-E8FE0BB3FF82}" presName="aSpace2" presStyleCnt="0"/>
      <dgm:spPr/>
    </dgm:pt>
    <dgm:pt modelId="{1F0A315D-9CA7-4C35-9463-6E64ACB4B37E}" type="pres">
      <dgm:prSet presAssocID="{E243B868-8C28-4106-9673-0E44443C6F52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08ED7-F39B-4081-BC70-2A5FE290FEC2}" type="pres">
      <dgm:prSet presAssocID="{0884D13A-B56D-4673-8941-C5DADEB7F041}" presName="aSpace" presStyleCnt="0"/>
      <dgm:spPr/>
    </dgm:pt>
    <dgm:pt modelId="{76E14F13-3B56-4B67-8BD1-607FA1259BF3}" type="pres">
      <dgm:prSet presAssocID="{B77282A8-8DBD-4BA9-B438-7DE2C55E4264}" presName="compNode" presStyleCnt="0"/>
      <dgm:spPr/>
    </dgm:pt>
    <dgm:pt modelId="{71D3416C-B1FE-4C5F-8CA1-C165AB04115F}" type="pres">
      <dgm:prSet presAssocID="{B77282A8-8DBD-4BA9-B438-7DE2C55E4264}" presName="aNode" presStyleLbl="bgShp" presStyleIdx="1" presStyleCnt="4"/>
      <dgm:spPr/>
      <dgm:t>
        <a:bodyPr/>
        <a:lstStyle/>
        <a:p>
          <a:endParaRPr lang="ru-RU"/>
        </a:p>
      </dgm:t>
    </dgm:pt>
    <dgm:pt modelId="{B69BFA6E-2695-4371-97B7-343834907F91}" type="pres">
      <dgm:prSet presAssocID="{B77282A8-8DBD-4BA9-B438-7DE2C55E4264}" presName="textNode" presStyleLbl="bgShp" presStyleIdx="1" presStyleCnt="4"/>
      <dgm:spPr/>
      <dgm:t>
        <a:bodyPr/>
        <a:lstStyle/>
        <a:p>
          <a:endParaRPr lang="ru-RU"/>
        </a:p>
      </dgm:t>
    </dgm:pt>
    <dgm:pt modelId="{CE152E26-0ED8-48D1-B48C-3C29C1D2CF33}" type="pres">
      <dgm:prSet presAssocID="{B77282A8-8DBD-4BA9-B438-7DE2C55E4264}" presName="compChildNode" presStyleCnt="0"/>
      <dgm:spPr/>
    </dgm:pt>
    <dgm:pt modelId="{BB891E53-AE4A-4AD6-84D6-416A8476CC9F}" type="pres">
      <dgm:prSet presAssocID="{B77282A8-8DBD-4BA9-B438-7DE2C55E4264}" presName="theInnerList" presStyleCnt="0"/>
      <dgm:spPr/>
    </dgm:pt>
    <dgm:pt modelId="{095238E5-2BDC-4603-80D5-427267FEEAED}" type="pres">
      <dgm:prSet presAssocID="{0A053C32-64B0-4464-A76C-A0EB74816920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48E9C-A928-46A4-AD58-BC1B36034CD8}" type="pres">
      <dgm:prSet presAssocID="{0A053C32-64B0-4464-A76C-A0EB74816920}" presName="aSpace2" presStyleCnt="0"/>
      <dgm:spPr/>
    </dgm:pt>
    <dgm:pt modelId="{ACBF748A-0E2F-4C6B-A4F4-4BA8ABD0D5C3}" type="pres">
      <dgm:prSet presAssocID="{39AB7773-9F3D-43BF-94C0-6AB4786EC703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3D757-030F-48B8-ACC3-98DE145C6FAF}" type="pres">
      <dgm:prSet presAssocID="{39AB7773-9F3D-43BF-94C0-6AB4786EC703}" presName="aSpace2" presStyleCnt="0"/>
      <dgm:spPr/>
    </dgm:pt>
    <dgm:pt modelId="{3DB0B431-B2B8-496E-830D-2E2C4083E4BF}" type="pres">
      <dgm:prSet presAssocID="{ED84D483-A5E3-494B-BA06-F138AC5035B8}" presName="child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9AD351-3534-45B5-B704-449F5FC0F10F}" type="pres">
      <dgm:prSet presAssocID="{B77282A8-8DBD-4BA9-B438-7DE2C55E4264}" presName="aSpace" presStyleCnt="0"/>
      <dgm:spPr/>
    </dgm:pt>
    <dgm:pt modelId="{A4AC6924-208D-413F-BE19-BA89490FFB7F}" type="pres">
      <dgm:prSet presAssocID="{013E1F7D-0084-4D25-8B6E-01B994EAA798}" presName="compNode" presStyleCnt="0"/>
      <dgm:spPr/>
    </dgm:pt>
    <dgm:pt modelId="{A338D6C3-95B8-4936-98B0-47A382404FD9}" type="pres">
      <dgm:prSet presAssocID="{013E1F7D-0084-4D25-8B6E-01B994EAA798}" presName="aNode" presStyleLbl="bgShp" presStyleIdx="2" presStyleCnt="4"/>
      <dgm:spPr/>
      <dgm:t>
        <a:bodyPr/>
        <a:lstStyle/>
        <a:p>
          <a:endParaRPr lang="ru-RU"/>
        </a:p>
      </dgm:t>
    </dgm:pt>
    <dgm:pt modelId="{DA20BA71-9752-4F1F-ACA0-9206D34B5DC0}" type="pres">
      <dgm:prSet presAssocID="{013E1F7D-0084-4D25-8B6E-01B994EAA798}" presName="textNode" presStyleLbl="bgShp" presStyleIdx="2" presStyleCnt="4"/>
      <dgm:spPr/>
      <dgm:t>
        <a:bodyPr/>
        <a:lstStyle/>
        <a:p>
          <a:endParaRPr lang="ru-RU"/>
        </a:p>
      </dgm:t>
    </dgm:pt>
    <dgm:pt modelId="{BA32A22A-CFB6-4624-8747-245971C065FB}" type="pres">
      <dgm:prSet presAssocID="{013E1F7D-0084-4D25-8B6E-01B994EAA798}" presName="compChildNode" presStyleCnt="0"/>
      <dgm:spPr/>
    </dgm:pt>
    <dgm:pt modelId="{458F77A7-921F-4BB7-A6AB-E6860F8FDEFC}" type="pres">
      <dgm:prSet presAssocID="{013E1F7D-0084-4D25-8B6E-01B994EAA798}" presName="theInnerList" presStyleCnt="0"/>
      <dgm:spPr/>
    </dgm:pt>
    <dgm:pt modelId="{B44DF3D4-3281-4028-A23D-9760E10AF142}" type="pres">
      <dgm:prSet presAssocID="{0CFACED9-3866-4739-9A01-92958F3DB63E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69858C-9281-4BB5-ABE5-5BE980DC32A9}" type="pres">
      <dgm:prSet presAssocID="{0CFACED9-3866-4739-9A01-92958F3DB63E}" presName="aSpace2" presStyleCnt="0"/>
      <dgm:spPr/>
    </dgm:pt>
    <dgm:pt modelId="{75C9F0F3-EE5B-44E0-870F-D3EBB9D03B54}" type="pres">
      <dgm:prSet presAssocID="{CF411126-7AA9-4124-A125-C711030A83CC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89C84-9AFE-49CF-86AC-9D0C38865BBE}" type="pres">
      <dgm:prSet presAssocID="{013E1F7D-0084-4D25-8B6E-01B994EAA798}" presName="aSpace" presStyleCnt="0"/>
      <dgm:spPr/>
    </dgm:pt>
    <dgm:pt modelId="{59E4E299-7411-43DC-99C3-A08EA7944553}" type="pres">
      <dgm:prSet presAssocID="{37BB7AAA-0720-4081-9A40-E7D8705FBF68}" presName="compNode" presStyleCnt="0"/>
      <dgm:spPr/>
    </dgm:pt>
    <dgm:pt modelId="{C26D84DC-3042-4B4E-B9BA-D269C5D3AE86}" type="pres">
      <dgm:prSet presAssocID="{37BB7AAA-0720-4081-9A40-E7D8705FBF68}" presName="aNode" presStyleLbl="bgShp" presStyleIdx="3" presStyleCnt="4"/>
      <dgm:spPr/>
      <dgm:t>
        <a:bodyPr/>
        <a:lstStyle/>
        <a:p>
          <a:endParaRPr lang="ru-RU"/>
        </a:p>
      </dgm:t>
    </dgm:pt>
    <dgm:pt modelId="{67E18CAD-3639-49B7-A77D-782B725AFFFA}" type="pres">
      <dgm:prSet presAssocID="{37BB7AAA-0720-4081-9A40-E7D8705FBF68}" presName="textNode" presStyleLbl="bgShp" presStyleIdx="3" presStyleCnt="4"/>
      <dgm:spPr/>
      <dgm:t>
        <a:bodyPr/>
        <a:lstStyle/>
        <a:p>
          <a:endParaRPr lang="ru-RU"/>
        </a:p>
      </dgm:t>
    </dgm:pt>
    <dgm:pt modelId="{3258CEF6-2591-4623-A140-BF03AF85BC6D}" type="pres">
      <dgm:prSet presAssocID="{37BB7AAA-0720-4081-9A40-E7D8705FBF68}" presName="compChildNode" presStyleCnt="0"/>
      <dgm:spPr/>
    </dgm:pt>
    <dgm:pt modelId="{E498FC95-5BFF-42D0-B4C8-32FB84F4A48E}" type="pres">
      <dgm:prSet presAssocID="{37BB7AAA-0720-4081-9A40-E7D8705FBF68}" presName="theInnerList" presStyleCnt="0"/>
      <dgm:spPr/>
    </dgm:pt>
    <dgm:pt modelId="{82FCED9E-03CE-48E3-B9DC-1BD5437426CD}" type="pres">
      <dgm:prSet presAssocID="{CEF4DBE7-7681-400C-8960-52520D3BDFE1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B71C82-8E53-48C5-8F6B-3D0503E2FA4B}" type="pres">
      <dgm:prSet presAssocID="{CEF4DBE7-7681-400C-8960-52520D3BDFE1}" presName="aSpace2" presStyleCnt="0"/>
      <dgm:spPr/>
    </dgm:pt>
    <dgm:pt modelId="{9D04C2E3-AC31-4704-9D50-85A99B8E9F37}" type="pres">
      <dgm:prSet presAssocID="{B7177F50-D1BA-43FB-8EB8-71BFCB9E9FE7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721228-EB0D-4CEC-AEFE-7BD143372EDF}" type="pres">
      <dgm:prSet presAssocID="{B7177F50-D1BA-43FB-8EB8-71BFCB9E9FE7}" presName="aSpace2" presStyleCnt="0"/>
      <dgm:spPr/>
    </dgm:pt>
    <dgm:pt modelId="{85BF28E6-4B62-41FB-B188-5E0313E4303E}" type="pres">
      <dgm:prSet presAssocID="{C85A8CA1-EF2B-4963-8B52-9A7FB4B157B4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42865F0-1F9B-4AFB-8B70-3C49C6EADF00}" type="presOf" srcId="{37BB7AAA-0720-4081-9A40-E7D8705FBF68}" destId="{67E18CAD-3639-49B7-A77D-782B725AFFFA}" srcOrd="1" destOrd="0" presId="urn:microsoft.com/office/officeart/2005/8/layout/lProcess2"/>
    <dgm:cxn modelId="{9A5955DF-0BFB-457D-87F4-902D3AB4CB3F}" type="presOf" srcId="{CF411126-7AA9-4124-A125-C711030A83CC}" destId="{75C9F0F3-EE5B-44E0-870F-D3EBB9D03B54}" srcOrd="0" destOrd="0" presId="urn:microsoft.com/office/officeart/2005/8/layout/lProcess2"/>
    <dgm:cxn modelId="{6C88A62E-FCEB-4DF8-BE08-2641288EC7CB}" type="presOf" srcId="{B7177F50-D1BA-43FB-8EB8-71BFCB9E9FE7}" destId="{9D04C2E3-AC31-4704-9D50-85A99B8E9F37}" srcOrd="0" destOrd="0" presId="urn:microsoft.com/office/officeart/2005/8/layout/lProcess2"/>
    <dgm:cxn modelId="{6AD86E9C-4B23-4848-A00A-BDA2751EF884}" type="presOf" srcId="{0884D13A-B56D-4673-8941-C5DADEB7F041}" destId="{EAA64CA7-D5B2-4F55-9058-DC1E651E42DA}" srcOrd="1" destOrd="0" presId="urn:microsoft.com/office/officeart/2005/8/layout/lProcess2"/>
    <dgm:cxn modelId="{4E05CA2C-973F-4D46-895F-01BA06AE8F3E}" type="presOf" srcId="{C85A8CA1-EF2B-4963-8B52-9A7FB4B157B4}" destId="{85BF28E6-4B62-41FB-B188-5E0313E4303E}" srcOrd="0" destOrd="0" presId="urn:microsoft.com/office/officeart/2005/8/layout/lProcess2"/>
    <dgm:cxn modelId="{6F457F83-1027-4B3D-B0BE-C6AE9194800A}" srcId="{013E1F7D-0084-4D25-8B6E-01B994EAA798}" destId="{CF411126-7AA9-4124-A125-C711030A83CC}" srcOrd="1" destOrd="0" parTransId="{A787CB7E-3C64-4E53-9B96-217AC75CDF6B}" sibTransId="{468C175A-D969-4739-AFF1-A766938C4D5E}"/>
    <dgm:cxn modelId="{D931A2AD-9070-4411-A7E4-4E45B08EAC73}" srcId="{00036E50-B50C-41EC-AC1F-00576D1B6513}" destId="{B77282A8-8DBD-4BA9-B438-7DE2C55E4264}" srcOrd="1" destOrd="0" parTransId="{DFB66FDF-7F12-41BB-AF71-2A4CAF2CE387}" sibTransId="{5D8942ED-3F44-4A9F-92EC-CE194611929C}"/>
    <dgm:cxn modelId="{433B456A-FD3F-4BE0-ACBE-397E53316199}" srcId="{B77282A8-8DBD-4BA9-B438-7DE2C55E4264}" destId="{ED84D483-A5E3-494B-BA06-F138AC5035B8}" srcOrd="2" destOrd="0" parTransId="{DF0EEFB0-ECF4-4A68-B095-FBE10E370540}" sibTransId="{B08DBEAC-2BF9-4362-BFE4-081E85536F00}"/>
    <dgm:cxn modelId="{C92547C3-BD0E-4E31-937A-C953CAE02812}" type="presOf" srcId="{37BB7AAA-0720-4081-9A40-E7D8705FBF68}" destId="{C26D84DC-3042-4B4E-B9BA-D269C5D3AE86}" srcOrd="0" destOrd="0" presId="urn:microsoft.com/office/officeart/2005/8/layout/lProcess2"/>
    <dgm:cxn modelId="{2887DB22-ED79-4BF8-8FAA-DF9D53F535B8}" srcId="{0884D13A-B56D-4673-8941-C5DADEB7F041}" destId="{4E346EF4-709C-4830-B933-9BCE76E17E7B}" srcOrd="0" destOrd="0" parTransId="{35965B66-757A-4F51-9823-60F871DB2E3F}" sibTransId="{6FEEB45F-AE29-44DD-8BCD-97912C13D40C}"/>
    <dgm:cxn modelId="{1F0CE638-86D4-49FC-80C4-974CAA6636D7}" type="presOf" srcId="{B77282A8-8DBD-4BA9-B438-7DE2C55E4264}" destId="{B69BFA6E-2695-4371-97B7-343834907F91}" srcOrd="1" destOrd="0" presId="urn:microsoft.com/office/officeart/2005/8/layout/lProcess2"/>
    <dgm:cxn modelId="{ACD06F6D-94D4-4C76-8482-4CCBD062EFD0}" type="presOf" srcId="{CEF4DBE7-7681-400C-8960-52520D3BDFE1}" destId="{82FCED9E-03CE-48E3-B9DC-1BD5437426CD}" srcOrd="0" destOrd="0" presId="urn:microsoft.com/office/officeart/2005/8/layout/lProcess2"/>
    <dgm:cxn modelId="{46C4B08D-9CFE-4063-845C-EA3854EF4FA7}" srcId="{B77282A8-8DBD-4BA9-B438-7DE2C55E4264}" destId="{39AB7773-9F3D-43BF-94C0-6AB4786EC703}" srcOrd="1" destOrd="0" parTransId="{B8F144B6-6FE0-4118-B6F6-DE5B8D450E81}" sibTransId="{7C068AC7-8562-424D-9448-732769E7A23C}"/>
    <dgm:cxn modelId="{42F7D61C-9A21-4C75-94FD-F4447DB18BD1}" srcId="{37BB7AAA-0720-4081-9A40-E7D8705FBF68}" destId="{B7177F50-D1BA-43FB-8EB8-71BFCB9E9FE7}" srcOrd="1" destOrd="0" parTransId="{6A3B1F81-8C1B-438E-B5F7-2DC3277D8865}" sibTransId="{441BECD9-D17F-49F5-B9EE-676C70498CC0}"/>
    <dgm:cxn modelId="{6DE2DDDE-723C-405A-839B-4EB1F21B5A29}" srcId="{00036E50-B50C-41EC-AC1F-00576D1B6513}" destId="{0884D13A-B56D-4673-8941-C5DADEB7F041}" srcOrd="0" destOrd="0" parTransId="{7FAEC40A-C6A3-4A88-813F-F215024A4849}" sibTransId="{0A070B22-03F2-4B84-B6BB-8EDE2767DBFF}"/>
    <dgm:cxn modelId="{8B0EC9B0-FE72-4072-90F5-473109FD5E76}" type="presOf" srcId="{00036E50-B50C-41EC-AC1F-00576D1B6513}" destId="{F86B4A69-4B27-4373-9F64-DB007858455E}" srcOrd="0" destOrd="0" presId="urn:microsoft.com/office/officeart/2005/8/layout/lProcess2"/>
    <dgm:cxn modelId="{04778C09-96A3-445D-8142-445300791672}" srcId="{0884D13A-B56D-4673-8941-C5DADEB7F041}" destId="{D0ABE10B-5DD7-4457-B3CC-E8FE0BB3FF82}" srcOrd="1" destOrd="0" parTransId="{FEE2A810-4F3C-44C3-969E-0B83246D42B3}" sibTransId="{3CD1D00A-B60C-48C9-BDFF-BFC9A7CBECCB}"/>
    <dgm:cxn modelId="{E653B611-FA6B-48FC-B521-B00030E81361}" type="presOf" srcId="{013E1F7D-0084-4D25-8B6E-01B994EAA798}" destId="{A338D6C3-95B8-4936-98B0-47A382404FD9}" srcOrd="0" destOrd="0" presId="urn:microsoft.com/office/officeart/2005/8/layout/lProcess2"/>
    <dgm:cxn modelId="{60265301-CCC4-4035-9FC3-D40FB02F28A9}" srcId="{00036E50-B50C-41EC-AC1F-00576D1B6513}" destId="{37BB7AAA-0720-4081-9A40-E7D8705FBF68}" srcOrd="3" destOrd="0" parTransId="{47F6ED0C-8599-4CEC-AAB7-070B10288CF3}" sibTransId="{E6C75917-ACC4-4C3F-B641-8D04DD18C764}"/>
    <dgm:cxn modelId="{87757520-483E-41E2-93A9-3F533266BBA4}" type="presOf" srcId="{0884D13A-B56D-4673-8941-C5DADEB7F041}" destId="{B45ED927-3573-43F1-84D8-80DFAFDBB878}" srcOrd="0" destOrd="0" presId="urn:microsoft.com/office/officeart/2005/8/layout/lProcess2"/>
    <dgm:cxn modelId="{DD398849-2E32-45DB-BA67-8BD13BE5600F}" type="presOf" srcId="{013E1F7D-0084-4D25-8B6E-01B994EAA798}" destId="{DA20BA71-9752-4F1F-ACA0-9206D34B5DC0}" srcOrd="1" destOrd="0" presId="urn:microsoft.com/office/officeart/2005/8/layout/lProcess2"/>
    <dgm:cxn modelId="{EE76C86A-12F8-48A0-976B-A03512C6582E}" type="presOf" srcId="{ED84D483-A5E3-494B-BA06-F138AC5035B8}" destId="{3DB0B431-B2B8-496E-830D-2E2C4083E4BF}" srcOrd="0" destOrd="0" presId="urn:microsoft.com/office/officeart/2005/8/layout/lProcess2"/>
    <dgm:cxn modelId="{24AE444A-74B0-43DC-9F2D-A1C355872C03}" srcId="{37BB7AAA-0720-4081-9A40-E7D8705FBF68}" destId="{C85A8CA1-EF2B-4963-8B52-9A7FB4B157B4}" srcOrd="2" destOrd="0" parTransId="{82679693-0E32-4DF2-ABEC-CF72B22EC26C}" sibTransId="{013A0A88-483D-4314-B3EF-3196FE154F51}"/>
    <dgm:cxn modelId="{1029C492-90F6-414E-892A-395D1E56E1FE}" type="presOf" srcId="{D0ABE10B-5DD7-4457-B3CC-E8FE0BB3FF82}" destId="{1348D4E7-1643-4D27-B1B8-5E60FB6C05BA}" srcOrd="0" destOrd="0" presId="urn:microsoft.com/office/officeart/2005/8/layout/lProcess2"/>
    <dgm:cxn modelId="{FF3FA9DB-D5BD-41FF-A616-3B23B91090D2}" type="presOf" srcId="{39AB7773-9F3D-43BF-94C0-6AB4786EC703}" destId="{ACBF748A-0E2F-4C6B-A4F4-4BA8ABD0D5C3}" srcOrd="0" destOrd="0" presId="urn:microsoft.com/office/officeart/2005/8/layout/lProcess2"/>
    <dgm:cxn modelId="{E328C550-4C3F-4975-816C-FCFABC41EBEB}" srcId="{00036E50-B50C-41EC-AC1F-00576D1B6513}" destId="{013E1F7D-0084-4D25-8B6E-01B994EAA798}" srcOrd="2" destOrd="0" parTransId="{6CF79203-9E6D-4AAE-8ED0-61CA444C7307}" sibTransId="{A5089D93-D815-4C10-A3F0-942043F3F011}"/>
    <dgm:cxn modelId="{32BD1155-98F2-47F6-A800-CA687AEA41CC}" srcId="{37BB7AAA-0720-4081-9A40-E7D8705FBF68}" destId="{CEF4DBE7-7681-400C-8960-52520D3BDFE1}" srcOrd="0" destOrd="0" parTransId="{884E2DF0-E8CB-43ED-897A-5C0693A68883}" sibTransId="{8731A9B0-7F4F-43CA-867E-6DAB3FB3AAC1}"/>
    <dgm:cxn modelId="{FA9E93AB-1C18-413A-929F-0DC50659D90F}" type="presOf" srcId="{4E346EF4-709C-4830-B933-9BCE76E17E7B}" destId="{E5A71A5F-1F27-4157-9A56-5C323BAB82FB}" srcOrd="0" destOrd="0" presId="urn:microsoft.com/office/officeart/2005/8/layout/lProcess2"/>
    <dgm:cxn modelId="{0F08F75F-657E-48CA-AA8B-2856E4287354}" srcId="{013E1F7D-0084-4D25-8B6E-01B994EAA798}" destId="{0CFACED9-3866-4739-9A01-92958F3DB63E}" srcOrd="0" destOrd="0" parTransId="{B0BCB0A0-E44B-4264-8095-5998EDA2A5D4}" sibTransId="{FA17E101-FBCC-4D38-96C3-E2BD9380C5CD}"/>
    <dgm:cxn modelId="{FBE64196-8BF6-4867-B56F-3CCDABC569E5}" srcId="{B77282A8-8DBD-4BA9-B438-7DE2C55E4264}" destId="{0A053C32-64B0-4464-A76C-A0EB74816920}" srcOrd="0" destOrd="0" parTransId="{7F9533FF-E99F-4AA7-B5D7-D4065374B264}" sibTransId="{242856DF-367B-481F-B4C7-22DC5A8E5FD5}"/>
    <dgm:cxn modelId="{59AD9767-FEFF-4044-B111-48A02AFF5631}" type="presOf" srcId="{0A053C32-64B0-4464-A76C-A0EB74816920}" destId="{095238E5-2BDC-4603-80D5-427267FEEAED}" srcOrd="0" destOrd="0" presId="urn:microsoft.com/office/officeart/2005/8/layout/lProcess2"/>
    <dgm:cxn modelId="{721E94FE-8C85-4329-BE61-E575C7A4B8FB}" srcId="{0884D13A-B56D-4673-8941-C5DADEB7F041}" destId="{E243B868-8C28-4106-9673-0E44443C6F52}" srcOrd="2" destOrd="0" parTransId="{38C69D53-A3B7-45E4-8CC7-CC8441C102DD}" sibTransId="{EDBB51AF-780C-482E-B246-991FDD332108}"/>
    <dgm:cxn modelId="{43EA8CB8-F945-4543-B0B0-7647261065F1}" type="presOf" srcId="{0CFACED9-3866-4739-9A01-92958F3DB63E}" destId="{B44DF3D4-3281-4028-A23D-9760E10AF142}" srcOrd="0" destOrd="0" presId="urn:microsoft.com/office/officeart/2005/8/layout/lProcess2"/>
    <dgm:cxn modelId="{0387F48F-ECC0-4152-A5D1-3C5B2B187FB2}" type="presOf" srcId="{B77282A8-8DBD-4BA9-B438-7DE2C55E4264}" destId="{71D3416C-B1FE-4C5F-8CA1-C165AB04115F}" srcOrd="0" destOrd="0" presId="urn:microsoft.com/office/officeart/2005/8/layout/lProcess2"/>
    <dgm:cxn modelId="{AF0E9910-EE47-461C-B32D-FBC0B46A3980}" type="presOf" srcId="{E243B868-8C28-4106-9673-0E44443C6F52}" destId="{1F0A315D-9CA7-4C35-9463-6E64ACB4B37E}" srcOrd="0" destOrd="0" presId="urn:microsoft.com/office/officeart/2005/8/layout/lProcess2"/>
    <dgm:cxn modelId="{3F17F7A8-2A22-4B60-A52D-1D96F7703CF4}" type="presParOf" srcId="{F86B4A69-4B27-4373-9F64-DB007858455E}" destId="{667F1157-2105-4136-83D0-78DCEC0AD8A3}" srcOrd="0" destOrd="0" presId="urn:microsoft.com/office/officeart/2005/8/layout/lProcess2"/>
    <dgm:cxn modelId="{DB06661C-9E4B-4D64-9A28-025C814DF7B2}" type="presParOf" srcId="{667F1157-2105-4136-83D0-78DCEC0AD8A3}" destId="{B45ED927-3573-43F1-84D8-80DFAFDBB878}" srcOrd="0" destOrd="0" presId="urn:microsoft.com/office/officeart/2005/8/layout/lProcess2"/>
    <dgm:cxn modelId="{1E7629BA-2E6D-4218-B921-B3DB9E66330D}" type="presParOf" srcId="{667F1157-2105-4136-83D0-78DCEC0AD8A3}" destId="{EAA64CA7-D5B2-4F55-9058-DC1E651E42DA}" srcOrd="1" destOrd="0" presId="urn:microsoft.com/office/officeart/2005/8/layout/lProcess2"/>
    <dgm:cxn modelId="{CA53A2D2-F996-43C4-9922-28FFDAAF8EC9}" type="presParOf" srcId="{667F1157-2105-4136-83D0-78DCEC0AD8A3}" destId="{B5E2E7A8-691B-4C3D-AE5E-F98218A5195B}" srcOrd="2" destOrd="0" presId="urn:microsoft.com/office/officeart/2005/8/layout/lProcess2"/>
    <dgm:cxn modelId="{550085DB-B61B-4F0E-9ED3-EDDF3A7A30ED}" type="presParOf" srcId="{B5E2E7A8-691B-4C3D-AE5E-F98218A5195B}" destId="{15240452-CFA8-467B-B84E-8D8E54EE3EA2}" srcOrd="0" destOrd="0" presId="urn:microsoft.com/office/officeart/2005/8/layout/lProcess2"/>
    <dgm:cxn modelId="{57968682-1A77-46C5-B310-288BCB15A2FE}" type="presParOf" srcId="{15240452-CFA8-467B-B84E-8D8E54EE3EA2}" destId="{E5A71A5F-1F27-4157-9A56-5C323BAB82FB}" srcOrd="0" destOrd="0" presId="urn:microsoft.com/office/officeart/2005/8/layout/lProcess2"/>
    <dgm:cxn modelId="{88155B8E-8CBC-4D31-A4E4-2C37D51B32FA}" type="presParOf" srcId="{15240452-CFA8-467B-B84E-8D8E54EE3EA2}" destId="{4A1A0E3E-F03F-4AF6-887F-0C077DC60249}" srcOrd="1" destOrd="0" presId="urn:microsoft.com/office/officeart/2005/8/layout/lProcess2"/>
    <dgm:cxn modelId="{850BE930-5376-450D-8F80-24B1D4CFD13D}" type="presParOf" srcId="{15240452-CFA8-467B-B84E-8D8E54EE3EA2}" destId="{1348D4E7-1643-4D27-B1B8-5E60FB6C05BA}" srcOrd="2" destOrd="0" presId="urn:microsoft.com/office/officeart/2005/8/layout/lProcess2"/>
    <dgm:cxn modelId="{407AC667-0AA9-4412-9D32-179EC0408412}" type="presParOf" srcId="{15240452-CFA8-467B-B84E-8D8E54EE3EA2}" destId="{B67FF6BF-6522-49B8-A835-E1F0CB8A43BB}" srcOrd="3" destOrd="0" presId="urn:microsoft.com/office/officeart/2005/8/layout/lProcess2"/>
    <dgm:cxn modelId="{674C95F2-5871-49B4-9FF1-EEAB6C02D440}" type="presParOf" srcId="{15240452-CFA8-467B-B84E-8D8E54EE3EA2}" destId="{1F0A315D-9CA7-4C35-9463-6E64ACB4B37E}" srcOrd="4" destOrd="0" presId="urn:microsoft.com/office/officeart/2005/8/layout/lProcess2"/>
    <dgm:cxn modelId="{CCC8A812-5F0A-45C1-A091-3D03FCE81F8D}" type="presParOf" srcId="{F86B4A69-4B27-4373-9F64-DB007858455E}" destId="{C9408ED7-F39B-4081-BC70-2A5FE290FEC2}" srcOrd="1" destOrd="0" presId="urn:microsoft.com/office/officeart/2005/8/layout/lProcess2"/>
    <dgm:cxn modelId="{12A807E6-299B-43D3-99DB-37E1B1B056F5}" type="presParOf" srcId="{F86B4A69-4B27-4373-9F64-DB007858455E}" destId="{76E14F13-3B56-4B67-8BD1-607FA1259BF3}" srcOrd="2" destOrd="0" presId="urn:microsoft.com/office/officeart/2005/8/layout/lProcess2"/>
    <dgm:cxn modelId="{39C5BCB3-41D0-47CD-8D84-D3694E9DE803}" type="presParOf" srcId="{76E14F13-3B56-4B67-8BD1-607FA1259BF3}" destId="{71D3416C-B1FE-4C5F-8CA1-C165AB04115F}" srcOrd="0" destOrd="0" presId="urn:microsoft.com/office/officeart/2005/8/layout/lProcess2"/>
    <dgm:cxn modelId="{2BD30E9C-1D0E-40B7-8E31-A35A38D5ECDF}" type="presParOf" srcId="{76E14F13-3B56-4B67-8BD1-607FA1259BF3}" destId="{B69BFA6E-2695-4371-97B7-343834907F91}" srcOrd="1" destOrd="0" presId="urn:microsoft.com/office/officeart/2005/8/layout/lProcess2"/>
    <dgm:cxn modelId="{2587CA51-41D7-42A8-8C72-DBFEF3641DA2}" type="presParOf" srcId="{76E14F13-3B56-4B67-8BD1-607FA1259BF3}" destId="{CE152E26-0ED8-48D1-B48C-3C29C1D2CF33}" srcOrd="2" destOrd="0" presId="urn:microsoft.com/office/officeart/2005/8/layout/lProcess2"/>
    <dgm:cxn modelId="{C8FB7CEB-60CB-498F-965B-2066992E4E40}" type="presParOf" srcId="{CE152E26-0ED8-48D1-B48C-3C29C1D2CF33}" destId="{BB891E53-AE4A-4AD6-84D6-416A8476CC9F}" srcOrd="0" destOrd="0" presId="urn:microsoft.com/office/officeart/2005/8/layout/lProcess2"/>
    <dgm:cxn modelId="{1B0E409E-D15F-4C50-94AA-871859FD0B75}" type="presParOf" srcId="{BB891E53-AE4A-4AD6-84D6-416A8476CC9F}" destId="{095238E5-2BDC-4603-80D5-427267FEEAED}" srcOrd="0" destOrd="0" presId="urn:microsoft.com/office/officeart/2005/8/layout/lProcess2"/>
    <dgm:cxn modelId="{C19F5294-2399-46C9-86E7-B1361E6A9C6E}" type="presParOf" srcId="{BB891E53-AE4A-4AD6-84D6-416A8476CC9F}" destId="{08348E9C-A928-46A4-AD58-BC1B36034CD8}" srcOrd="1" destOrd="0" presId="urn:microsoft.com/office/officeart/2005/8/layout/lProcess2"/>
    <dgm:cxn modelId="{C38DC4B0-266F-44B7-88ED-A48D1B4E6B7E}" type="presParOf" srcId="{BB891E53-AE4A-4AD6-84D6-416A8476CC9F}" destId="{ACBF748A-0E2F-4C6B-A4F4-4BA8ABD0D5C3}" srcOrd="2" destOrd="0" presId="urn:microsoft.com/office/officeart/2005/8/layout/lProcess2"/>
    <dgm:cxn modelId="{C99DA69F-A8B7-4E06-89BE-F15ED067B378}" type="presParOf" srcId="{BB891E53-AE4A-4AD6-84D6-416A8476CC9F}" destId="{FB33D757-030F-48B8-ACC3-98DE145C6FAF}" srcOrd="3" destOrd="0" presId="urn:microsoft.com/office/officeart/2005/8/layout/lProcess2"/>
    <dgm:cxn modelId="{EE12426C-73A2-469F-8C02-0C7A237C31EF}" type="presParOf" srcId="{BB891E53-AE4A-4AD6-84D6-416A8476CC9F}" destId="{3DB0B431-B2B8-496E-830D-2E2C4083E4BF}" srcOrd="4" destOrd="0" presId="urn:microsoft.com/office/officeart/2005/8/layout/lProcess2"/>
    <dgm:cxn modelId="{5665C898-EC7E-4B91-92C9-90700EFBB8FC}" type="presParOf" srcId="{F86B4A69-4B27-4373-9F64-DB007858455E}" destId="{EC9AD351-3534-45B5-B704-449F5FC0F10F}" srcOrd="3" destOrd="0" presId="urn:microsoft.com/office/officeart/2005/8/layout/lProcess2"/>
    <dgm:cxn modelId="{B96A34C9-E990-4FAC-81DE-9F2E79283700}" type="presParOf" srcId="{F86B4A69-4B27-4373-9F64-DB007858455E}" destId="{A4AC6924-208D-413F-BE19-BA89490FFB7F}" srcOrd="4" destOrd="0" presId="urn:microsoft.com/office/officeart/2005/8/layout/lProcess2"/>
    <dgm:cxn modelId="{051172A4-116F-4380-9A11-8201DA8785AD}" type="presParOf" srcId="{A4AC6924-208D-413F-BE19-BA89490FFB7F}" destId="{A338D6C3-95B8-4936-98B0-47A382404FD9}" srcOrd="0" destOrd="0" presId="urn:microsoft.com/office/officeart/2005/8/layout/lProcess2"/>
    <dgm:cxn modelId="{806BFFB1-3810-48D6-8382-802CF08A5C14}" type="presParOf" srcId="{A4AC6924-208D-413F-BE19-BA89490FFB7F}" destId="{DA20BA71-9752-4F1F-ACA0-9206D34B5DC0}" srcOrd="1" destOrd="0" presId="urn:microsoft.com/office/officeart/2005/8/layout/lProcess2"/>
    <dgm:cxn modelId="{3C52EE1E-D3EE-42F8-8087-E1F6F47108BF}" type="presParOf" srcId="{A4AC6924-208D-413F-BE19-BA89490FFB7F}" destId="{BA32A22A-CFB6-4624-8747-245971C065FB}" srcOrd="2" destOrd="0" presId="urn:microsoft.com/office/officeart/2005/8/layout/lProcess2"/>
    <dgm:cxn modelId="{0598BDE7-289B-4F55-BE43-ECB50EDD1BF3}" type="presParOf" srcId="{BA32A22A-CFB6-4624-8747-245971C065FB}" destId="{458F77A7-921F-4BB7-A6AB-E6860F8FDEFC}" srcOrd="0" destOrd="0" presId="urn:microsoft.com/office/officeart/2005/8/layout/lProcess2"/>
    <dgm:cxn modelId="{2B17C863-A2DE-4363-8BEB-88F3F175AE53}" type="presParOf" srcId="{458F77A7-921F-4BB7-A6AB-E6860F8FDEFC}" destId="{B44DF3D4-3281-4028-A23D-9760E10AF142}" srcOrd="0" destOrd="0" presId="urn:microsoft.com/office/officeart/2005/8/layout/lProcess2"/>
    <dgm:cxn modelId="{0CEF76E4-E116-49AC-905C-A766705C35F9}" type="presParOf" srcId="{458F77A7-921F-4BB7-A6AB-E6860F8FDEFC}" destId="{9969858C-9281-4BB5-ABE5-5BE980DC32A9}" srcOrd="1" destOrd="0" presId="urn:microsoft.com/office/officeart/2005/8/layout/lProcess2"/>
    <dgm:cxn modelId="{EC8295BF-2C29-495D-9903-46C3D9C23B13}" type="presParOf" srcId="{458F77A7-921F-4BB7-A6AB-E6860F8FDEFC}" destId="{75C9F0F3-EE5B-44E0-870F-D3EBB9D03B54}" srcOrd="2" destOrd="0" presId="urn:microsoft.com/office/officeart/2005/8/layout/lProcess2"/>
    <dgm:cxn modelId="{D67E2037-AC32-40B9-9CF6-7C84B39CD176}" type="presParOf" srcId="{F86B4A69-4B27-4373-9F64-DB007858455E}" destId="{B0689C84-9AFE-49CF-86AC-9D0C38865BBE}" srcOrd="5" destOrd="0" presId="urn:microsoft.com/office/officeart/2005/8/layout/lProcess2"/>
    <dgm:cxn modelId="{4DC044C0-30DE-488A-9896-DBADBEE1B07D}" type="presParOf" srcId="{F86B4A69-4B27-4373-9F64-DB007858455E}" destId="{59E4E299-7411-43DC-99C3-A08EA7944553}" srcOrd="6" destOrd="0" presId="urn:microsoft.com/office/officeart/2005/8/layout/lProcess2"/>
    <dgm:cxn modelId="{33FCCDE9-1741-4A19-BCF9-BB9D1B471E40}" type="presParOf" srcId="{59E4E299-7411-43DC-99C3-A08EA7944553}" destId="{C26D84DC-3042-4B4E-B9BA-D269C5D3AE86}" srcOrd="0" destOrd="0" presId="urn:microsoft.com/office/officeart/2005/8/layout/lProcess2"/>
    <dgm:cxn modelId="{B49908C9-2BF8-413E-BB74-AF3C294EB33C}" type="presParOf" srcId="{59E4E299-7411-43DC-99C3-A08EA7944553}" destId="{67E18CAD-3639-49B7-A77D-782B725AFFFA}" srcOrd="1" destOrd="0" presId="urn:microsoft.com/office/officeart/2005/8/layout/lProcess2"/>
    <dgm:cxn modelId="{9E93F777-692C-4E63-93B4-AC359D73C76D}" type="presParOf" srcId="{59E4E299-7411-43DC-99C3-A08EA7944553}" destId="{3258CEF6-2591-4623-A140-BF03AF85BC6D}" srcOrd="2" destOrd="0" presId="urn:microsoft.com/office/officeart/2005/8/layout/lProcess2"/>
    <dgm:cxn modelId="{36F43523-90B4-4C97-9ED7-9C1E15641DC9}" type="presParOf" srcId="{3258CEF6-2591-4623-A140-BF03AF85BC6D}" destId="{E498FC95-5BFF-42D0-B4C8-32FB84F4A48E}" srcOrd="0" destOrd="0" presId="urn:microsoft.com/office/officeart/2005/8/layout/lProcess2"/>
    <dgm:cxn modelId="{99DBDED1-FF0F-41D0-B368-016C97389334}" type="presParOf" srcId="{E498FC95-5BFF-42D0-B4C8-32FB84F4A48E}" destId="{82FCED9E-03CE-48E3-B9DC-1BD5437426CD}" srcOrd="0" destOrd="0" presId="urn:microsoft.com/office/officeart/2005/8/layout/lProcess2"/>
    <dgm:cxn modelId="{4ABB13FA-3236-4EF7-A367-DB3B1B8AA222}" type="presParOf" srcId="{E498FC95-5BFF-42D0-B4C8-32FB84F4A48E}" destId="{B7B71C82-8E53-48C5-8F6B-3D0503E2FA4B}" srcOrd="1" destOrd="0" presId="urn:microsoft.com/office/officeart/2005/8/layout/lProcess2"/>
    <dgm:cxn modelId="{82930986-8AEA-4223-98B9-BBD738B68610}" type="presParOf" srcId="{E498FC95-5BFF-42D0-B4C8-32FB84F4A48E}" destId="{9D04C2E3-AC31-4704-9D50-85A99B8E9F37}" srcOrd="2" destOrd="0" presId="urn:microsoft.com/office/officeart/2005/8/layout/lProcess2"/>
    <dgm:cxn modelId="{47989923-108E-488C-ABFC-AB344935260E}" type="presParOf" srcId="{E498FC95-5BFF-42D0-B4C8-32FB84F4A48E}" destId="{12721228-EB0D-4CEC-AEFE-7BD143372EDF}" srcOrd="3" destOrd="0" presId="urn:microsoft.com/office/officeart/2005/8/layout/lProcess2"/>
    <dgm:cxn modelId="{DE0896C9-B97F-40E8-8EDB-E08CEF1FD786}" type="presParOf" srcId="{E498FC95-5BFF-42D0-B4C8-32FB84F4A48E}" destId="{85BF28E6-4B62-41FB-B188-5E0313E4303E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BABEA8E-C76A-4896-BF58-07E570FBA4F4}" type="doc">
      <dgm:prSet loTypeId="urn:microsoft.com/office/officeart/2005/8/layout/arrow3" loCatId="relationship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4649BDA-413A-4307-97E5-44BB7C7EAE5D}">
      <dgm:prSet phldrT="[Текст]" custT="1"/>
      <dgm:spPr/>
      <dgm:t>
        <a:bodyPr/>
        <a:lstStyle/>
        <a:p>
          <a:r>
            <a:rPr lang="ru-RU" sz="1400" b="1" dirty="0" smtClean="0"/>
            <a:t>Левое полушарие: </a:t>
          </a:r>
          <a:r>
            <a:rPr lang="ru-RU" sz="1400" dirty="0" smtClean="0"/>
            <a:t>логическое мышление</a:t>
          </a:r>
          <a:endParaRPr lang="ru-RU" sz="1400" dirty="0"/>
        </a:p>
      </dgm:t>
    </dgm:pt>
    <dgm:pt modelId="{B85C8B0F-D17E-4CD3-A417-FFFDF2D1AF66}" type="parTrans" cxnId="{15A41994-9AED-401F-B820-009645DE9406}">
      <dgm:prSet/>
      <dgm:spPr/>
      <dgm:t>
        <a:bodyPr/>
        <a:lstStyle/>
        <a:p>
          <a:endParaRPr lang="ru-RU"/>
        </a:p>
      </dgm:t>
    </dgm:pt>
    <dgm:pt modelId="{3F452E7A-B836-40D5-A685-D2D5582253C1}" type="sibTrans" cxnId="{15A41994-9AED-401F-B820-009645DE9406}">
      <dgm:prSet/>
      <dgm:spPr/>
      <dgm:t>
        <a:bodyPr/>
        <a:lstStyle/>
        <a:p>
          <a:endParaRPr lang="ru-RU"/>
        </a:p>
      </dgm:t>
    </dgm:pt>
    <dgm:pt modelId="{B3F69E8F-FE5A-4610-899C-B63DF4AE9AEF}">
      <dgm:prSet phldrT="[Текст]" custT="1"/>
      <dgm:spPr/>
      <dgm:t>
        <a:bodyPr/>
        <a:lstStyle/>
        <a:p>
          <a:r>
            <a:rPr lang="ru-RU" sz="1400" b="1" dirty="0" smtClean="0"/>
            <a:t>Правое полушарие: </a:t>
          </a:r>
          <a:r>
            <a:rPr lang="ru-RU" sz="1400" b="0" dirty="0" smtClean="0"/>
            <a:t>образное мышление (фантазия, воображение, творчество)</a:t>
          </a:r>
          <a:endParaRPr lang="ru-RU" sz="1400" b="0" dirty="0"/>
        </a:p>
      </dgm:t>
    </dgm:pt>
    <dgm:pt modelId="{6D93362A-8158-4D7D-9C74-E11575D00E88}" type="parTrans" cxnId="{150D80E5-2A9E-4792-B1AB-5DE2803500B1}">
      <dgm:prSet/>
      <dgm:spPr/>
      <dgm:t>
        <a:bodyPr/>
        <a:lstStyle/>
        <a:p>
          <a:endParaRPr lang="ru-RU"/>
        </a:p>
      </dgm:t>
    </dgm:pt>
    <dgm:pt modelId="{A6B1F058-FE31-44EA-8839-53A52C767FDD}" type="sibTrans" cxnId="{150D80E5-2A9E-4792-B1AB-5DE2803500B1}">
      <dgm:prSet/>
      <dgm:spPr/>
      <dgm:t>
        <a:bodyPr/>
        <a:lstStyle/>
        <a:p>
          <a:endParaRPr lang="ru-RU"/>
        </a:p>
      </dgm:t>
    </dgm:pt>
    <dgm:pt modelId="{04C11769-C46C-460B-A084-A8F744680A27}" type="pres">
      <dgm:prSet presAssocID="{EBABEA8E-C76A-4896-BF58-07E570FBA4F4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576B433-1C6C-4212-988A-883F002C9BC6}" type="pres">
      <dgm:prSet presAssocID="{EBABEA8E-C76A-4896-BF58-07E570FBA4F4}" presName="divider" presStyleLbl="fgShp" presStyleIdx="0" presStyleCnt="1"/>
      <dgm:spPr/>
    </dgm:pt>
    <dgm:pt modelId="{A3ECC4EF-083B-4F79-AD22-99D1F087600D}" type="pres">
      <dgm:prSet presAssocID="{04649BDA-413A-4307-97E5-44BB7C7EAE5D}" presName="downArrow" presStyleLbl="node1" presStyleIdx="0" presStyleCnt="2"/>
      <dgm:spPr/>
    </dgm:pt>
    <dgm:pt modelId="{247C9ACD-0670-4DAD-8A32-7B627DDAC240}" type="pres">
      <dgm:prSet presAssocID="{04649BDA-413A-4307-97E5-44BB7C7EAE5D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9DE3EC-CB6A-4963-BBEC-5314B3CF6B14}" type="pres">
      <dgm:prSet presAssocID="{B3F69E8F-FE5A-4610-899C-B63DF4AE9AEF}" presName="upArrow" presStyleLbl="node1" presStyleIdx="1" presStyleCnt="2"/>
      <dgm:spPr/>
    </dgm:pt>
    <dgm:pt modelId="{217637B0-642A-4411-B329-9017C73B1E9F}" type="pres">
      <dgm:prSet presAssocID="{B3F69E8F-FE5A-4610-899C-B63DF4AE9AEF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A41994-9AED-401F-B820-009645DE9406}" srcId="{EBABEA8E-C76A-4896-BF58-07E570FBA4F4}" destId="{04649BDA-413A-4307-97E5-44BB7C7EAE5D}" srcOrd="0" destOrd="0" parTransId="{B85C8B0F-D17E-4CD3-A417-FFFDF2D1AF66}" sibTransId="{3F452E7A-B836-40D5-A685-D2D5582253C1}"/>
    <dgm:cxn modelId="{3E02CD7C-351E-48F8-A1C8-9FB0531ECB14}" type="presOf" srcId="{B3F69E8F-FE5A-4610-899C-B63DF4AE9AEF}" destId="{217637B0-642A-4411-B329-9017C73B1E9F}" srcOrd="0" destOrd="0" presId="urn:microsoft.com/office/officeart/2005/8/layout/arrow3"/>
    <dgm:cxn modelId="{98EB6C0E-B4E2-4A94-A874-6A7FA00F97FC}" type="presOf" srcId="{EBABEA8E-C76A-4896-BF58-07E570FBA4F4}" destId="{04C11769-C46C-460B-A084-A8F744680A27}" srcOrd="0" destOrd="0" presId="urn:microsoft.com/office/officeart/2005/8/layout/arrow3"/>
    <dgm:cxn modelId="{150D80E5-2A9E-4792-B1AB-5DE2803500B1}" srcId="{EBABEA8E-C76A-4896-BF58-07E570FBA4F4}" destId="{B3F69E8F-FE5A-4610-899C-B63DF4AE9AEF}" srcOrd="1" destOrd="0" parTransId="{6D93362A-8158-4D7D-9C74-E11575D00E88}" sibTransId="{A6B1F058-FE31-44EA-8839-53A52C767FDD}"/>
    <dgm:cxn modelId="{7C1FAFE9-1802-4C8D-8B58-22021FB92A10}" type="presOf" srcId="{04649BDA-413A-4307-97E5-44BB7C7EAE5D}" destId="{247C9ACD-0670-4DAD-8A32-7B627DDAC240}" srcOrd="0" destOrd="0" presId="urn:microsoft.com/office/officeart/2005/8/layout/arrow3"/>
    <dgm:cxn modelId="{999CD179-F16D-4732-82E3-AFBB145E526C}" type="presParOf" srcId="{04C11769-C46C-460B-A084-A8F744680A27}" destId="{6576B433-1C6C-4212-988A-883F002C9BC6}" srcOrd="0" destOrd="0" presId="urn:microsoft.com/office/officeart/2005/8/layout/arrow3"/>
    <dgm:cxn modelId="{BD250E5A-1026-4C47-AE3B-203AA72E7D97}" type="presParOf" srcId="{04C11769-C46C-460B-A084-A8F744680A27}" destId="{A3ECC4EF-083B-4F79-AD22-99D1F087600D}" srcOrd="1" destOrd="0" presId="urn:microsoft.com/office/officeart/2005/8/layout/arrow3"/>
    <dgm:cxn modelId="{D9FB6517-EDCF-4964-87E6-D95099C437FF}" type="presParOf" srcId="{04C11769-C46C-460B-A084-A8F744680A27}" destId="{247C9ACD-0670-4DAD-8A32-7B627DDAC240}" srcOrd="2" destOrd="0" presId="urn:microsoft.com/office/officeart/2005/8/layout/arrow3"/>
    <dgm:cxn modelId="{6E16F728-9AA7-4C41-8564-CBC2BD872280}" type="presParOf" srcId="{04C11769-C46C-460B-A084-A8F744680A27}" destId="{429DE3EC-CB6A-4963-BBEC-5314B3CF6B14}" srcOrd="3" destOrd="0" presId="urn:microsoft.com/office/officeart/2005/8/layout/arrow3"/>
    <dgm:cxn modelId="{575782F2-6A74-42D6-8467-EC54C6CE9572}" type="presParOf" srcId="{04C11769-C46C-460B-A084-A8F744680A27}" destId="{217637B0-642A-4411-B329-9017C73B1E9F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A7532F-0C9B-4343-AC56-B92EBBA77F01}" type="doc">
      <dgm:prSet loTypeId="urn:microsoft.com/office/officeart/2005/8/layout/arrow1" loCatId="process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CF866F7B-DF15-4B22-905A-2A1E29E911E4}">
      <dgm:prSet phldrT="[Текст]"/>
      <dgm:spPr/>
      <dgm:t>
        <a:bodyPr/>
        <a:lstStyle/>
        <a:p>
          <a:r>
            <a:rPr lang="ru-RU" dirty="0" smtClean="0"/>
            <a:t>Легко и понятно за счет формы</a:t>
          </a:r>
          <a:endParaRPr lang="ru-RU" dirty="0"/>
        </a:p>
      </dgm:t>
    </dgm:pt>
    <dgm:pt modelId="{A05EB065-F8BA-48C6-9953-0045EC19FAF4}" type="parTrans" cxnId="{DC0FD29B-2438-4DC8-8516-8A6499C64540}">
      <dgm:prSet/>
      <dgm:spPr/>
      <dgm:t>
        <a:bodyPr/>
        <a:lstStyle/>
        <a:p>
          <a:endParaRPr lang="ru-RU"/>
        </a:p>
      </dgm:t>
    </dgm:pt>
    <dgm:pt modelId="{896B14F7-F82F-484B-AA35-B588B42FBB69}" type="sibTrans" cxnId="{DC0FD29B-2438-4DC8-8516-8A6499C64540}">
      <dgm:prSet/>
      <dgm:spPr/>
      <dgm:t>
        <a:bodyPr/>
        <a:lstStyle/>
        <a:p>
          <a:endParaRPr lang="ru-RU"/>
        </a:p>
      </dgm:t>
    </dgm:pt>
    <dgm:pt modelId="{E7660F07-11B3-4317-B68E-D48B4630687E}">
      <dgm:prSet phldrT="[Текст]"/>
      <dgm:spPr/>
      <dgm:t>
        <a:bodyPr/>
        <a:lstStyle/>
        <a:p>
          <a:r>
            <a:rPr lang="ru-RU" dirty="0" smtClean="0"/>
            <a:t>Содержание «на шаг вперед»</a:t>
          </a:r>
          <a:endParaRPr lang="ru-RU" dirty="0"/>
        </a:p>
      </dgm:t>
    </dgm:pt>
    <dgm:pt modelId="{11E4D47A-07F4-4048-9468-00DA31CAA84B}" type="parTrans" cxnId="{71F6EDE1-0A03-483D-9B94-7CF37D09ED7C}">
      <dgm:prSet/>
      <dgm:spPr/>
      <dgm:t>
        <a:bodyPr/>
        <a:lstStyle/>
        <a:p>
          <a:endParaRPr lang="ru-RU"/>
        </a:p>
      </dgm:t>
    </dgm:pt>
    <dgm:pt modelId="{1C8318B7-701F-4DAE-AFC4-85CFC0A21805}" type="sibTrans" cxnId="{71F6EDE1-0A03-483D-9B94-7CF37D09ED7C}">
      <dgm:prSet/>
      <dgm:spPr/>
      <dgm:t>
        <a:bodyPr/>
        <a:lstStyle/>
        <a:p>
          <a:endParaRPr lang="ru-RU"/>
        </a:p>
      </dgm:t>
    </dgm:pt>
    <dgm:pt modelId="{5CC7EFF1-F9B2-4D11-AD58-74F16637E34A}" type="pres">
      <dgm:prSet presAssocID="{B3A7532F-0C9B-4343-AC56-B92EBBA77F0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A471BF-605E-4423-A0FE-804CB9851C51}" type="pres">
      <dgm:prSet presAssocID="{CF866F7B-DF15-4B22-905A-2A1E29E911E4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426328-58AC-44CD-906E-4BF764FB2452}" type="pres">
      <dgm:prSet presAssocID="{E7660F07-11B3-4317-B68E-D48B4630687E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F6EDE1-0A03-483D-9B94-7CF37D09ED7C}" srcId="{B3A7532F-0C9B-4343-AC56-B92EBBA77F01}" destId="{E7660F07-11B3-4317-B68E-D48B4630687E}" srcOrd="1" destOrd="0" parTransId="{11E4D47A-07F4-4048-9468-00DA31CAA84B}" sibTransId="{1C8318B7-701F-4DAE-AFC4-85CFC0A21805}"/>
    <dgm:cxn modelId="{11A15BBD-23F6-4991-87D8-139A44BA66E9}" type="presOf" srcId="{E7660F07-11B3-4317-B68E-D48B4630687E}" destId="{CB426328-58AC-44CD-906E-4BF764FB2452}" srcOrd="0" destOrd="0" presId="urn:microsoft.com/office/officeart/2005/8/layout/arrow1"/>
    <dgm:cxn modelId="{E7753C15-7740-4DA8-84C2-91345F5C30B4}" type="presOf" srcId="{CF866F7B-DF15-4B22-905A-2A1E29E911E4}" destId="{31A471BF-605E-4423-A0FE-804CB9851C51}" srcOrd="0" destOrd="0" presId="urn:microsoft.com/office/officeart/2005/8/layout/arrow1"/>
    <dgm:cxn modelId="{DC0FD29B-2438-4DC8-8516-8A6499C64540}" srcId="{B3A7532F-0C9B-4343-AC56-B92EBBA77F01}" destId="{CF866F7B-DF15-4B22-905A-2A1E29E911E4}" srcOrd="0" destOrd="0" parTransId="{A05EB065-F8BA-48C6-9953-0045EC19FAF4}" sibTransId="{896B14F7-F82F-484B-AA35-B588B42FBB69}"/>
    <dgm:cxn modelId="{D159B44B-07B9-4E56-AFD3-1FC273485171}" type="presOf" srcId="{B3A7532F-0C9B-4343-AC56-B92EBBA77F01}" destId="{5CC7EFF1-F9B2-4D11-AD58-74F16637E34A}" srcOrd="0" destOrd="0" presId="urn:microsoft.com/office/officeart/2005/8/layout/arrow1"/>
    <dgm:cxn modelId="{09BFEA8E-BCF7-4293-A6FA-7FCB3BC6EB85}" type="presParOf" srcId="{5CC7EFF1-F9B2-4D11-AD58-74F16637E34A}" destId="{31A471BF-605E-4423-A0FE-804CB9851C51}" srcOrd="0" destOrd="0" presId="urn:microsoft.com/office/officeart/2005/8/layout/arrow1"/>
    <dgm:cxn modelId="{72BC5908-22F5-4E20-8834-A043251C0913}" type="presParOf" srcId="{5CC7EFF1-F9B2-4D11-AD58-74F16637E34A}" destId="{CB426328-58AC-44CD-906E-4BF764FB2452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A7532F-0C9B-4343-AC56-B92EBBA77F01}" type="doc">
      <dgm:prSet loTypeId="urn:microsoft.com/office/officeart/2005/8/layout/hProcess11" loCatId="process" qsTypeId="urn:microsoft.com/office/officeart/2005/8/quickstyle/simple2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CF866F7B-DF15-4B22-905A-2A1E29E911E4}">
      <dgm:prSet phldrT="[Текст]"/>
      <dgm:spPr/>
      <dgm:t>
        <a:bodyPr/>
        <a:lstStyle/>
        <a:p>
          <a:r>
            <a:rPr lang="ru-RU" b="1" dirty="0" smtClean="0"/>
            <a:t>Зона актуального развития</a:t>
          </a:r>
          <a:endParaRPr lang="ru-RU" b="1" dirty="0"/>
        </a:p>
      </dgm:t>
    </dgm:pt>
    <dgm:pt modelId="{A05EB065-F8BA-48C6-9953-0045EC19FAF4}" type="parTrans" cxnId="{DC0FD29B-2438-4DC8-8516-8A6499C64540}">
      <dgm:prSet/>
      <dgm:spPr/>
      <dgm:t>
        <a:bodyPr/>
        <a:lstStyle/>
        <a:p>
          <a:endParaRPr lang="ru-RU"/>
        </a:p>
      </dgm:t>
    </dgm:pt>
    <dgm:pt modelId="{896B14F7-F82F-484B-AA35-B588B42FBB69}" type="sibTrans" cxnId="{DC0FD29B-2438-4DC8-8516-8A6499C64540}">
      <dgm:prSet/>
      <dgm:spPr/>
      <dgm:t>
        <a:bodyPr/>
        <a:lstStyle/>
        <a:p>
          <a:endParaRPr lang="ru-RU"/>
        </a:p>
      </dgm:t>
    </dgm:pt>
    <dgm:pt modelId="{E7660F07-11B3-4317-B68E-D48B4630687E}">
      <dgm:prSet phldrT="[Текст]"/>
      <dgm:spPr/>
      <dgm:t>
        <a:bodyPr/>
        <a:lstStyle/>
        <a:p>
          <a:r>
            <a:rPr lang="ru-RU" b="1" dirty="0" smtClean="0"/>
            <a:t>Зона ближайшего развития</a:t>
          </a:r>
          <a:endParaRPr lang="ru-RU" b="1" dirty="0"/>
        </a:p>
      </dgm:t>
    </dgm:pt>
    <dgm:pt modelId="{11E4D47A-07F4-4048-9468-00DA31CAA84B}" type="parTrans" cxnId="{71F6EDE1-0A03-483D-9B94-7CF37D09ED7C}">
      <dgm:prSet/>
      <dgm:spPr/>
      <dgm:t>
        <a:bodyPr/>
        <a:lstStyle/>
        <a:p>
          <a:endParaRPr lang="ru-RU"/>
        </a:p>
      </dgm:t>
    </dgm:pt>
    <dgm:pt modelId="{1C8318B7-701F-4DAE-AFC4-85CFC0A21805}" type="sibTrans" cxnId="{71F6EDE1-0A03-483D-9B94-7CF37D09ED7C}">
      <dgm:prSet/>
      <dgm:spPr/>
      <dgm:t>
        <a:bodyPr/>
        <a:lstStyle/>
        <a:p>
          <a:endParaRPr lang="ru-RU"/>
        </a:p>
      </dgm:t>
    </dgm:pt>
    <dgm:pt modelId="{4B02167C-74AE-4C6A-BE61-91697B1C6BA9}" type="pres">
      <dgm:prSet presAssocID="{B3A7532F-0C9B-4343-AC56-B92EBBA77F0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C85EA0-EBF1-4F5C-9489-06CB84759089}" type="pres">
      <dgm:prSet presAssocID="{B3A7532F-0C9B-4343-AC56-B92EBBA77F01}" presName="arrow" presStyleLbl="bgShp" presStyleIdx="0" presStyleCnt="1"/>
      <dgm:spPr/>
    </dgm:pt>
    <dgm:pt modelId="{7504E644-AEB3-40C2-AF76-BBAC5816DC9F}" type="pres">
      <dgm:prSet presAssocID="{B3A7532F-0C9B-4343-AC56-B92EBBA77F01}" presName="points" presStyleCnt="0"/>
      <dgm:spPr/>
    </dgm:pt>
    <dgm:pt modelId="{EFAABE0A-5A1D-47EA-B414-25D8F204FA73}" type="pres">
      <dgm:prSet presAssocID="{CF866F7B-DF15-4B22-905A-2A1E29E911E4}" presName="compositeA" presStyleCnt="0"/>
      <dgm:spPr/>
    </dgm:pt>
    <dgm:pt modelId="{F43C02ED-9D88-4A1A-809C-94E9D08A1747}" type="pres">
      <dgm:prSet presAssocID="{CF866F7B-DF15-4B22-905A-2A1E29E911E4}" presName="textA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4AF1D3-62B6-4A16-BAD8-EC829BA01A46}" type="pres">
      <dgm:prSet presAssocID="{CF866F7B-DF15-4B22-905A-2A1E29E911E4}" presName="circleA" presStyleLbl="node1" presStyleIdx="0" presStyleCnt="2"/>
      <dgm:spPr/>
    </dgm:pt>
    <dgm:pt modelId="{85E3D95C-0AEA-43E3-8720-5919118EB835}" type="pres">
      <dgm:prSet presAssocID="{CF866F7B-DF15-4B22-905A-2A1E29E911E4}" presName="spaceA" presStyleCnt="0"/>
      <dgm:spPr/>
    </dgm:pt>
    <dgm:pt modelId="{FD15BB11-09AB-4387-B7F2-BA2A7A589B5B}" type="pres">
      <dgm:prSet presAssocID="{896B14F7-F82F-484B-AA35-B588B42FBB69}" presName="space" presStyleCnt="0"/>
      <dgm:spPr/>
    </dgm:pt>
    <dgm:pt modelId="{BF951D58-3509-42C7-B6AC-A6F273D0D3DA}" type="pres">
      <dgm:prSet presAssocID="{E7660F07-11B3-4317-B68E-D48B4630687E}" presName="compositeB" presStyleCnt="0"/>
      <dgm:spPr/>
    </dgm:pt>
    <dgm:pt modelId="{43EF343D-39B4-4D9F-BFD6-949D2629D4B6}" type="pres">
      <dgm:prSet presAssocID="{E7660F07-11B3-4317-B68E-D48B4630687E}" presName="textB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6170F6-6F9D-41C0-82FE-018915C63FEF}" type="pres">
      <dgm:prSet presAssocID="{E7660F07-11B3-4317-B68E-D48B4630687E}" presName="circleB" presStyleLbl="node1" presStyleIdx="1" presStyleCnt="2"/>
      <dgm:spPr/>
    </dgm:pt>
    <dgm:pt modelId="{256AF34A-E7F4-4ACC-8CB0-237AB2B75A63}" type="pres">
      <dgm:prSet presAssocID="{E7660F07-11B3-4317-B68E-D48B4630687E}" presName="spaceB" presStyleCnt="0"/>
      <dgm:spPr/>
    </dgm:pt>
  </dgm:ptLst>
  <dgm:cxnLst>
    <dgm:cxn modelId="{71F6EDE1-0A03-483D-9B94-7CF37D09ED7C}" srcId="{B3A7532F-0C9B-4343-AC56-B92EBBA77F01}" destId="{E7660F07-11B3-4317-B68E-D48B4630687E}" srcOrd="1" destOrd="0" parTransId="{11E4D47A-07F4-4048-9468-00DA31CAA84B}" sibTransId="{1C8318B7-701F-4DAE-AFC4-85CFC0A21805}"/>
    <dgm:cxn modelId="{0D1D5780-4BE1-4D33-B01C-98DFE6E8BC92}" type="presOf" srcId="{E7660F07-11B3-4317-B68E-D48B4630687E}" destId="{43EF343D-39B4-4D9F-BFD6-949D2629D4B6}" srcOrd="0" destOrd="0" presId="urn:microsoft.com/office/officeart/2005/8/layout/hProcess11"/>
    <dgm:cxn modelId="{65F4AC39-096F-4292-B4A8-BCBF309D80B8}" type="presOf" srcId="{B3A7532F-0C9B-4343-AC56-B92EBBA77F01}" destId="{4B02167C-74AE-4C6A-BE61-91697B1C6BA9}" srcOrd="0" destOrd="0" presId="urn:microsoft.com/office/officeart/2005/8/layout/hProcess11"/>
    <dgm:cxn modelId="{DC0FD29B-2438-4DC8-8516-8A6499C64540}" srcId="{B3A7532F-0C9B-4343-AC56-B92EBBA77F01}" destId="{CF866F7B-DF15-4B22-905A-2A1E29E911E4}" srcOrd="0" destOrd="0" parTransId="{A05EB065-F8BA-48C6-9953-0045EC19FAF4}" sibTransId="{896B14F7-F82F-484B-AA35-B588B42FBB69}"/>
    <dgm:cxn modelId="{D0FBB671-02CA-4E8D-831D-702024E00A81}" type="presOf" srcId="{CF866F7B-DF15-4B22-905A-2A1E29E911E4}" destId="{F43C02ED-9D88-4A1A-809C-94E9D08A1747}" srcOrd="0" destOrd="0" presId="urn:microsoft.com/office/officeart/2005/8/layout/hProcess11"/>
    <dgm:cxn modelId="{B3D53261-1D03-4944-BC2E-CCE5AF6AF1B2}" type="presParOf" srcId="{4B02167C-74AE-4C6A-BE61-91697B1C6BA9}" destId="{AAC85EA0-EBF1-4F5C-9489-06CB84759089}" srcOrd="0" destOrd="0" presId="urn:microsoft.com/office/officeart/2005/8/layout/hProcess11"/>
    <dgm:cxn modelId="{4AD7109C-1889-45ED-923C-AF33C9F2A5EC}" type="presParOf" srcId="{4B02167C-74AE-4C6A-BE61-91697B1C6BA9}" destId="{7504E644-AEB3-40C2-AF76-BBAC5816DC9F}" srcOrd="1" destOrd="0" presId="urn:microsoft.com/office/officeart/2005/8/layout/hProcess11"/>
    <dgm:cxn modelId="{CE47ECE2-0346-4EC9-AE3B-E64A9CBE9A3C}" type="presParOf" srcId="{7504E644-AEB3-40C2-AF76-BBAC5816DC9F}" destId="{EFAABE0A-5A1D-47EA-B414-25D8F204FA73}" srcOrd="0" destOrd="0" presId="urn:microsoft.com/office/officeart/2005/8/layout/hProcess11"/>
    <dgm:cxn modelId="{2044CDB6-90F4-4A46-BAF0-E7B7B73B7AB2}" type="presParOf" srcId="{EFAABE0A-5A1D-47EA-B414-25D8F204FA73}" destId="{F43C02ED-9D88-4A1A-809C-94E9D08A1747}" srcOrd="0" destOrd="0" presId="urn:microsoft.com/office/officeart/2005/8/layout/hProcess11"/>
    <dgm:cxn modelId="{ACA58A3C-6B51-4C1E-8F45-ADA48FA84777}" type="presParOf" srcId="{EFAABE0A-5A1D-47EA-B414-25D8F204FA73}" destId="{714AF1D3-62B6-4A16-BAD8-EC829BA01A46}" srcOrd="1" destOrd="0" presId="urn:microsoft.com/office/officeart/2005/8/layout/hProcess11"/>
    <dgm:cxn modelId="{7EFBD0D5-4326-47B6-BAED-57DC73569633}" type="presParOf" srcId="{EFAABE0A-5A1D-47EA-B414-25D8F204FA73}" destId="{85E3D95C-0AEA-43E3-8720-5919118EB835}" srcOrd="2" destOrd="0" presId="urn:microsoft.com/office/officeart/2005/8/layout/hProcess11"/>
    <dgm:cxn modelId="{4E991E28-3E3D-47A4-B53A-AECB2E6D1E51}" type="presParOf" srcId="{7504E644-AEB3-40C2-AF76-BBAC5816DC9F}" destId="{FD15BB11-09AB-4387-B7F2-BA2A7A589B5B}" srcOrd="1" destOrd="0" presId="urn:microsoft.com/office/officeart/2005/8/layout/hProcess11"/>
    <dgm:cxn modelId="{6636693A-A5AC-44F5-A131-31ACE27B6F95}" type="presParOf" srcId="{7504E644-AEB3-40C2-AF76-BBAC5816DC9F}" destId="{BF951D58-3509-42C7-B6AC-A6F273D0D3DA}" srcOrd="2" destOrd="0" presId="urn:microsoft.com/office/officeart/2005/8/layout/hProcess11"/>
    <dgm:cxn modelId="{B1CE373A-63B7-40C3-9291-A41955D45BE3}" type="presParOf" srcId="{BF951D58-3509-42C7-B6AC-A6F273D0D3DA}" destId="{43EF343D-39B4-4D9F-BFD6-949D2629D4B6}" srcOrd="0" destOrd="0" presId="urn:microsoft.com/office/officeart/2005/8/layout/hProcess11"/>
    <dgm:cxn modelId="{13F101B7-840A-45D0-B378-4B318CD28772}" type="presParOf" srcId="{BF951D58-3509-42C7-B6AC-A6F273D0D3DA}" destId="{B46170F6-6F9D-41C0-82FE-018915C63FEF}" srcOrd="1" destOrd="0" presId="urn:microsoft.com/office/officeart/2005/8/layout/hProcess11"/>
    <dgm:cxn modelId="{73BB53A5-32AB-4BDA-B579-E666DB9D30CB}" type="presParOf" srcId="{BF951D58-3509-42C7-B6AC-A6F273D0D3DA}" destId="{256AF34A-E7F4-4ACC-8CB0-237AB2B75A63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DB8F7DC-6358-4C66-AFCE-0E084865B3CD}" type="doc">
      <dgm:prSet loTypeId="urn:microsoft.com/office/officeart/2005/8/layout/default" loCatId="list" qsTypeId="urn:microsoft.com/office/officeart/2005/8/quickstyle/3d4" qsCatId="3D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C97B827C-F5C0-4BEA-84FB-B6F0765A2CBA}">
      <dgm:prSet phldrT="[Текст]"/>
      <dgm:spPr/>
      <dgm:t>
        <a:bodyPr/>
        <a:lstStyle/>
        <a:p>
          <a:r>
            <a:rPr lang="ru-RU" dirty="0" smtClean="0"/>
            <a:t>Восприятие</a:t>
          </a:r>
          <a:endParaRPr lang="ru-RU" dirty="0"/>
        </a:p>
      </dgm:t>
    </dgm:pt>
    <dgm:pt modelId="{91D78912-7FE6-4FCE-B5FC-6133C132D8A2}" type="parTrans" cxnId="{10E51138-0A35-4F40-8FA6-56AB98A4F05F}">
      <dgm:prSet/>
      <dgm:spPr/>
      <dgm:t>
        <a:bodyPr/>
        <a:lstStyle/>
        <a:p>
          <a:endParaRPr lang="ru-RU"/>
        </a:p>
      </dgm:t>
    </dgm:pt>
    <dgm:pt modelId="{590832D5-8D94-4292-9CF9-635DA5735765}" type="sibTrans" cxnId="{10E51138-0A35-4F40-8FA6-56AB98A4F05F}">
      <dgm:prSet/>
      <dgm:spPr/>
      <dgm:t>
        <a:bodyPr/>
        <a:lstStyle/>
        <a:p>
          <a:endParaRPr lang="ru-RU"/>
        </a:p>
      </dgm:t>
    </dgm:pt>
    <dgm:pt modelId="{5C3391D4-AE87-4D22-A857-DB8BA43683ED}">
      <dgm:prSet phldrT="[Текст]"/>
      <dgm:spPr/>
      <dgm:t>
        <a:bodyPr/>
        <a:lstStyle/>
        <a:p>
          <a:r>
            <a:rPr lang="ru-RU" dirty="0" smtClean="0"/>
            <a:t>Память</a:t>
          </a:r>
          <a:endParaRPr lang="ru-RU" dirty="0"/>
        </a:p>
      </dgm:t>
    </dgm:pt>
    <dgm:pt modelId="{8C360EA5-4D60-46B7-829A-DED9950B1CC0}" type="parTrans" cxnId="{FB1EF24D-097D-4F99-BB54-6D735974D09F}">
      <dgm:prSet/>
      <dgm:spPr/>
      <dgm:t>
        <a:bodyPr/>
        <a:lstStyle/>
        <a:p>
          <a:endParaRPr lang="ru-RU"/>
        </a:p>
      </dgm:t>
    </dgm:pt>
    <dgm:pt modelId="{5163F329-2269-47CC-884A-0493267EE6C2}" type="sibTrans" cxnId="{FB1EF24D-097D-4F99-BB54-6D735974D09F}">
      <dgm:prSet/>
      <dgm:spPr/>
      <dgm:t>
        <a:bodyPr/>
        <a:lstStyle/>
        <a:p>
          <a:endParaRPr lang="ru-RU"/>
        </a:p>
      </dgm:t>
    </dgm:pt>
    <dgm:pt modelId="{0E19B656-BF25-4639-B474-2B9C18C18FA8}">
      <dgm:prSet phldrT="[Текст]"/>
      <dgm:spPr/>
      <dgm:t>
        <a:bodyPr/>
        <a:lstStyle/>
        <a:p>
          <a:r>
            <a:rPr lang="ru-RU" dirty="0" smtClean="0"/>
            <a:t>Внимание</a:t>
          </a:r>
          <a:endParaRPr lang="ru-RU" dirty="0"/>
        </a:p>
      </dgm:t>
    </dgm:pt>
    <dgm:pt modelId="{EB6D638C-613F-4C9D-B12A-E796ABEE06DC}" type="parTrans" cxnId="{164454AC-BE66-46A8-A642-B5B131C4758C}">
      <dgm:prSet/>
      <dgm:spPr/>
      <dgm:t>
        <a:bodyPr/>
        <a:lstStyle/>
        <a:p>
          <a:endParaRPr lang="ru-RU"/>
        </a:p>
      </dgm:t>
    </dgm:pt>
    <dgm:pt modelId="{4143384D-5021-4145-802D-18513B73E527}" type="sibTrans" cxnId="{164454AC-BE66-46A8-A642-B5B131C4758C}">
      <dgm:prSet/>
      <dgm:spPr/>
      <dgm:t>
        <a:bodyPr/>
        <a:lstStyle/>
        <a:p>
          <a:endParaRPr lang="ru-RU"/>
        </a:p>
      </dgm:t>
    </dgm:pt>
    <dgm:pt modelId="{C2BD650C-F046-4428-A4FC-8091F4040A94}" type="pres">
      <dgm:prSet presAssocID="{DDB8F7DC-6358-4C66-AFCE-0E084865B3C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EB6C170-5BC5-461A-BD32-5B8D7F979AA9}" type="pres">
      <dgm:prSet presAssocID="{C97B827C-F5C0-4BEA-84FB-B6F0765A2CB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16DEE1-5C35-4949-8C6B-AC2A08FD807E}" type="pres">
      <dgm:prSet presAssocID="{590832D5-8D94-4292-9CF9-635DA5735765}" presName="sibTrans" presStyleCnt="0"/>
      <dgm:spPr/>
    </dgm:pt>
    <dgm:pt modelId="{568DAD3A-30D8-43D3-A2EF-13588DDD539E}" type="pres">
      <dgm:prSet presAssocID="{5C3391D4-AE87-4D22-A857-DB8BA43683E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C1BA4A-B73B-4B03-AABB-7BAC2B57E15F}" type="pres">
      <dgm:prSet presAssocID="{5163F329-2269-47CC-884A-0493267EE6C2}" presName="sibTrans" presStyleCnt="0"/>
      <dgm:spPr/>
    </dgm:pt>
    <dgm:pt modelId="{8EC1BC60-35A2-44D3-BF41-7EAACF6C20C9}" type="pres">
      <dgm:prSet presAssocID="{0E19B656-BF25-4639-B474-2B9C18C18FA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4454AC-BE66-46A8-A642-B5B131C4758C}" srcId="{DDB8F7DC-6358-4C66-AFCE-0E084865B3CD}" destId="{0E19B656-BF25-4639-B474-2B9C18C18FA8}" srcOrd="2" destOrd="0" parTransId="{EB6D638C-613F-4C9D-B12A-E796ABEE06DC}" sibTransId="{4143384D-5021-4145-802D-18513B73E527}"/>
    <dgm:cxn modelId="{10E51138-0A35-4F40-8FA6-56AB98A4F05F}" srcId="{DDB8F7DC-6358-4C66-AFCE-0E084865B3CD}" destId="{C97B827C-F5C0-4BEA-84FB-B6F0765A2CBA}" srcOrd="0" destOrd="0" parTransId="{91D78912-7FE6-4FCE-B5FC-6133C132D8A2}" sibTransId="{590832D5-8D94-4292-9CF9-635DA5735765}"/>
    <dgm:cxn modelId="{534CBE5D-675F-4CF3-86D5-1AA1216B4115}" type="presOf" srcId="{DDB8F7DC-6358-4C66-AFCE-0E084865B3CD}" destId="{C2BD650C-F046-4428-A4FC-8091F4040A94}" srcOrd="0" destOrd="0" presId="urn:microsoft.com/office/officeart/2005/8/layout/default"/>
    <dgm:cxn modelId="{4330EBC4-90E7-4195-B375-BC4BEC6E0563}" type="presOf" srcId="{C97B827C-F5C0-4BEA-84FB-B6F0765A2CBA}" destId="{3EB6C170-5BC5-461A-BD32-5B8D7F979AA9}" srcOrd="0" destOrd="0" presId="urn:microsoft.com/office/officeart/2005/8/layout/default"/>
    <dgm:cxn modelId="{FB1EF24D-097D-4F99-BB54-6D735974D09F}" srcId="{DDB8F7DC-6358-4C66-AFCE-0E084865B3CD}" destId="{5C3391D4-AE87-4D22-A857-DB8BA43683ED}" srcOrd="1" destOrd="0" parTransId="{8C360EA5-4D60-46B7-829A-DED9950B1CC0}" sibTransId="{5163F329-2269-47CC-884A-0493267EE6C2}"/>
    <dgm:cxn modelId="{9A99E6D6-CD9B-4EC2-9C8E-2E743EAC2FE3}" type="presOf" srcId="{0E19B656-BF25-4639-B474-2B9C18C18FA8}" destId="{8EC1BC60-35A2-44D3-BF41-7EAACF6C20C9}" srcOrd="0" destOrd="0" presId="urn:microsoft.com/office/officeart/2005/8/layout/default"/>
    <dgm:cxn modelId="{B7E6362B-C807-4F11-A8B0-CB158C343FFB}" type="presOf" srcId="{5C3391D4-AE87-4D22-A857-DB8BA43683ED}" destId="{568DAD3A-30D8-43D3-A2EF-13588DDD539E}" srcOrd="0" destOrd="0" presId="urn:microsoft.com/office/officeart/2005/8/layout/default"/>
    <dgm:cxn modelId="{92BE92EC-5A4A-4C54-8043-1E81439DDC18}" type="presParOf" srcId="{C2BD650C-F046-4428-A4FC-8091F4040A94}" destId="{3EB6C170-5BC5-461A-BD32-5B8D7F979AA9}" srcOrd="0" destOrd="0" presId="urn:microsoft.com/office/officeart/2005/8/layout/default"/>
    <dgm:cxn modelId="{53F6C4AA-3783-4A3E-99C2-6DFA1C54A3F1}" type="presParOf" srcId="{C2BD650C-F046-4428-A4FC-8091F4040A94}" destId="{E316DEE1-5C35-4949-8C6B-AC2A08FD807E}" srcOrd="1" destOrd="0" presId="urn:microsoft.com/office/officeart/2005/8/layout/default"/>
    <dgm:cxn modelId="{E86C3F4D-C5D4-4384-BC67-0412682AF3EE}" type="presParOf" srcId="{C2BD650C-F046-4428-A4FC-8091F4040A94}" destId="{568DAD3A-30D8-43D3-A2EF-13588DDD539E}" srcOrd="2" destOrd="0" presId="urn:microsoft.com/office/officeart/2005/8/layout/default"/>
    <dgm:cxn modelId="{750B6C9A-BA3D-4BB6-9B16-FEBF5665DE5E}" type="presParOf" srcId="{C2BD650C-F046-4428-A4FC-8091F4040A94}" destId="{E8C1BA4A-B73B-4B03-AABB-7BAC2B57E15F}" srcOrd="3" destOrd="0" presId="urn:microsoft.com/office/officeart/2005/8/layout/default"/>
    <dgm:cxn modelId="{C27E7B66-D86E-4251-8FBB-A01ADDF9DB08}" type="presParOf" srcId="{C2BD650C-F046-4428-A4FC-8091F4040A94}" destId="{8EC1BC60-35A2-44D3-BF41-7EAACF6C20C9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43561C2-8E6D-46F1-841A-6A2AF1F245A8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65563E-721B-4A5C-B180-1C434F71A63E}">
      <dgm:prSet phldrT="[Текст]"/>
      <dgm:spPr/>
      <dgm:t>
        <a:bodyPr/>
        <a:lstStyle/>
        <a:p>
          <a:r>
            <a:rPr lang="ru-RU" dirty="0" smtClean="0"/>
            <a:t>Память </a:t>
          </a:r>
          <a:endParaRPr lang="ru-RU" dirty="0"/>
        </a:p>
      </dgm:t>
    </dgm:pt>
    <dgm:pt modelId="{DE6BE785-A66B-4BF6-85C6-983F72462986}" type="parTrans" cxnId="{999CFA2C-A95E-425A-9D1E-BC34EEB31462}">
      <dgm:prSet/>
      <dgm:spPr/>
      <dgm:t>
        <a:bodyPr/>
        <a:lstStyle/>
        <a:p>
          <a:endParaRPr lang="ru-RU"/>
        </a:p>
      </dgm:t>
    </dgm:pt>
    <dgm:pt modelId="{31762030-F58F-41B6-B142-D47FA01364D5}" type="sibTrans" cxnId="{999CFA2C-A95E-425A-9D1E-BC34EEB31462}">
      <dgm:prSet/>
      <dgm:spPr/>
      <dgm:t>
        <a:bodyPr/>
        <a:lstStyle/>
        <a:p>
          <a:endParaRPr lang="ru-RU"/>
        </a:p>
      </dgm:t>
    </dgm:pt>
    <dgm:pt modelId="{599F0BD5-41D1-4C01-AF55-DF561BF66842}">
      <dgm:prSet phldrT="[Текст]"/>
      <dgm:spPr/>
      <dgm:t>
        <a:bodyPr/>
        <a:lstStyle/>
        <a:p>
          <a:r>
            <a:rPr lang="ru-RU" dirty="0" smtClean="0"/>
            <a:t>Интеллектуальное развитие</a:t>
          </a:r>
          <a:endParaRPr lang="ru-RU" dirty="0"/>
        </a:p>
      </dgm:t>
    </dgm:pt>
    <dgm:pt modelId="{8EEBBF9E-01DB-4182-864F-DC392E032A1A}" type="parTrans" cxnId="{67509A4F-C469-4950-8E0C-6AD2B359A2FF}">
      <dgm:prSet/>
      <dgm:spPr/>
      <dgm:t>
        <a:bodyPr/>
        <a:lstStyle/>
        <a:p>
          <a:endParaRPr lang="ru-RU"/>
        </a:p>
      </dgm:t>
    </dgm:pt>
    <dgm:pt modelId="{B4935EFE-10DB-4BE7-8116-4D48E4DF1A93}" type="sibTrans" cxnId="{67509A4F-C469-4950-8E0C-6AD2B359A2FF}">
      <dgm:prSet/>
      <dgm:spPr/>
      <dgm:t>
        <a:bodyPr/>
        <a:lstStyle/>
        <a:p>
          <a:endParaRPr lang="ru-RU"/>
        </a:p>
      </dgm:t>
    </dgm:pt>
    <dgm:pt modelId="{F1AAFD05-A157-44AE-9B72-8C397E9FFA0E}" type="pres">
      <dgm:prSet presAssocID="{D43561C2-8E6D-46F1-841A-6A2AF1F245A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85B09E-D6DE-4954-983A-283982618AD1}" type="pres">
      <dgm:prSet presAssocID="{2C65563E-721B-4A5C-B180-1C434F71A63E}" presName="root" presStyleCnt="0"/>
      <dgm:spPr/>
    </dgm:pt>
    <dgm:pt modelId="{75F55A2F-7DE8-4AC2-B1AC-D721F354A6D8}" type="pres">
      <dgm:prSet presAssocID="{2C65563E-721B-4A5C-B180-1C434F71A63E}" presName="rootComposite" presStyleCnt="0"/>
      <dgm:spPr/>
    </dgm:pt>
    <dgm:pt modelId="{BD1BBA98-6385-4A23-A70D-A0A04E063290}" type="pres">
      <dgm:prSet presAssocID="{2C65563E-721B-4A5C-B180-1C434F71A63E}" presName="rootText" presStyleLbl="node1" presStyleIdx="0" presStyleCnt="2" custLinFactNeighborX="-97867" custLinFactNeighborY="5867"/>
      <dgm:spPr/>
      <dgm:t>
        <a:bodyPr/>
        <a:lstStyle/>
        <a:p>
          <a:endParaRPr lang="ru-RU"/>
        </a:p>
      </dgm:t>
    </dgm:pt>
    <dgm:pt modelId="{F6745CE6-09C1-4B3E-B0F0-5AACE829E93E}" type="pres">
      <dgm:prSet presAssocID="{2C65563E-721B-4A5C-B180-1C434F71A63E}" presName="rootConnector" presStyleLbl="node1" presStyleIdx="0" presStyleCnt="2"/>
      <dgm:spPr/>
      <dgm:t>
        <a:bodyPr/>
        <a:lstStyle/>
        <a:p>
          <a:endParaRPr lang="ru-RU"/>
        </a:p>
      </dgm:t>
    </dgm:pt>
    <dgm:pt modelId="{97A2F9B2-BAF2-4A5F-8139-9732346B1D20}" type="pres">
      <dgm:prSet presAssocID="{2C65563E-721B-4A5C-B180-1C434F71A63E}" presName="childShape" presStyleCnt="0"/>
      <dgm:spPr/>
    </dgm:pt>
    <dgm:pt modelId="{98A6CC01-BEC4-4104-8E52-B97956221A88}" type="pres">
      <dgm:prSet presAssocID="{599F0BD5-41D1-4C01-AF55-DF561BF66842}" presName="root" presStyleCnt="0"/>
      <dgm:spPr/>
    </dgm:pt>
    <dgm:pt modelId="{743504D4-86A0-4D50-A31F-0E81F384F071}" type="pres">
      <dgm:prSet presAssocID="{599F0BD5-41D1-4C01-AF55-DF561BF66842}" presName="rootComposite" presStyleCnt="0"/>
      <dgm:spPr/>
    </dgm:pt>
    <dgm:pt modelId="{AB79358A-873B-45BB-945D-00C5A547C744}" type="pres">
      <dgm:prSet presAssocID="{599F0BD5-41D1-4C01-AF55-DF561BF66842}" presName="rootText" presStyleLbl="node1" presStyleIdx="1" presStyleCnt="2" custLinFactNeighborX="360" custLinFactNeighborY="8080"/>
      <dgm:spPr/>
      <dgm:t>
        <a:bodyPr/>
        <a:lstStyle/>
        <a:p>
          <a:endParaRPr lang="ru-RU"/>
        </a:p>
      </dgm:t>
    </dgm:pt>
    <dgm:pt modelId="{A26E7FFE-1E65-4BE7-81C6-9B77697D027F}" type="pres">
      <dgm:prSet presAssocID="{599F0BD5-41D1-4C01-AF55-DF561BF66842}" presName="rootConnector" presStyleLbl="node1" presStyleIdx="1" presStyleCnt="2"/>
      <dgm:spPr/>
      <dgm:t>
        <a:bodyPr/>
        <a:lstStyle/>
        <a:p>
          <a:endParaRPr lang="ru-RU"/>
        </a:p>
      </dgm:t>
    </dgm:pt>
    <dgm:pt modelId="{B9DA04D8-5339-4860-9D45-0A6CC8D3C96A}" type="pres">
      <dgm:prSet presAssocID="{599F0BD5-41D1-4C01-AF55-DF561BF66842}" presName="childShape" presStyleCnt="0"/>
      <dgm:spPr/>
    </dgm:pt>
  </dgm:ptLst>
  <dgm:cxnLst>
    <dgm:cxn modelId="{4BC232FE-E14E-4024-9D23-42F07B6D2DF2}" type="presOf" srcId="{2C65563E-721B-4A5C-B180-1C434F71A63E}" destId="{F6745CE6-09C1-4B3E-B0F0-5AACE829E93E}" srcOrd="1" destOrd="0" presId="urn:microsoft.com/office/officeart/2005/8/layout/hierarchy3"/>
    <dgm:cxn modelId="{9C703B23-7831-4607-A351-DC34BF1BD5FC}" type="presOf" srcId="{D43561C2-8E6D-46F1-841A-6A2AF1F245A8}" destId="{F1AAFD05-A157-44AE-9B72-8C397E9FFA0E}" srcOrd="0" destOrd="0" presId="urn:microsoft.com/office/officeart/2005/8/layout/hierarchy3"/>
    <dgm:cxn modelId="{67509A4F-C469-4950-8E0C-6AD2B359A2FF}" srcId="{D43561C2-8E6D-46F1-841A-6A2AF1F245A8}" destId="{599F0BD5-41D1-4C01-AF55-DF561BF66842}" srcOrd="1" destOrd="0" parTransId="{8EEBBF9E-01DB-4182-864F-DC392E032A1A}" sibTransId="{B4935EFE-10DB-4BE7-8116-4D48E4DF1A93}"/>
    <dgm:cxn modelId="{302A9BDD-7CA2-45BB-B5CE-39F362A53428}" type="presOf" srcId="{2C65563E-721B-4A5C-B180-1C434F71A63E}" destId="{BD1BBA98-6385-4A23-A70D-A0A04E063290}" srcOrd="0" destOrd="0" presId="urn:microsoft.com/office/officeart/2005/8/layout/hierarchy3"/>
    <dgm:cxn modelId="{999CFA2C-A95E-425A-9D1E-BC34EEB31462}" srcId="{D43561C2-8E6D-46F1-841A-6A2AF1F245A8}" destId="{2C65563E-721B-4A5C-B180-1C434F71A63E}" srcOrd="0" destOrd="0" parTransId="{DE6BE785-A66B-4BF6-85C6-983F72462986}" sibTransId="{31762030-F58F-41B6-B142-D47FA01364D5}"/>
    <dgm:cxn modelId="{4060D681-36E0-43F5-95A8-3A7D777699AD}" type="presOf" srcId="{599F0BD5-41D1-4C01-AF55-DF561BF66842}" destId="{AB79358A-873B-45BB-945D-00C5A547C744}" srcOrd="0" destOrd="0" presId="urn:microsoft.com/office/officeart/2005/8/layout/hierarchy3"/>
    <dgm:cxn modelId="{55B19712-252E-497C-AC3F-C8700C9CEABB}" type="presOf" srcId="{599F0BD5-41D1-4C01-AF55-DF561BF66842}" destId="{A26E7FFE-1E65-4BE7-81C6-9B77697D027F}" srcOrd="1" destOrd="0" presId="urn:microsoft.com/office/officeart/2005/8/layout/hierarchy3"/>
    <dgm:cxn modelId="{9BE128F6-6D10-491B-9872-1FBAEC878299}" type="presParOf" srcId="{F1AAFD05-A157-44AE-9B72-8C397E9FFA0E}" destId="{B585B09E-D6DE-4954-983A-283982618AD1}" srcOrd="0" destOrd="0" presId="urn:microsoft.com/office/officeart/2005/8/layout/hierarchy3"/>
    <dgm:cxn modelId="{5C6C701C-F05B-4547-B145-0004DA8E4834}" type="presParOf" srcId="{B585B09E-D6DE-4954-983A-283982618AD1}" destId="{75F55A2F-7DE8-4AC2-B1AC-D721F354A6D8}" srcOrd="0" destOrd="0" presId="urn:microsoft.com/office/officeart/2005/8/layout/hierarchy3"/>
    <dgm:cxn modelId="{BDB6631F-92C7-4F99-839F-2E25989FA9B6}" type="presParOf" srcId="{75F55A2F-7DE8-4AC2-B1AC-D721F354A6D8}" destId="{BD1BBA98-6385-4A23-A70D-A0A04E063290}" srcOrd="0" destOrd="0" presId="urn:microsoft.com/office/officeart/2005/8/layout/hierarchy3"/>
    <dgm:cxn modelId="{F92FDE14-3EDE-4683-8CE9-E992C80F63E7}" type="presParOf" srcId="{75F55A2F-7DE8-4AC2-B1AC-D721F354A6D8}" destId="{F6745CE6-09C1-4B3E-B0F0-5AACE829E93E}" srcOrd="1" destOrd="0" presId="urn:microsoft.com/office/officeart/2005/8/layout/hierarchy3"/>
    <dgm:cxn modelId="{05DFA328-30C2-421F-A641-2E403F8789D4}" type="presParOf" srcId="{B585B09E-D6DE-4954-983A-283982618AD1}" destId="{97A2F9B2-BAF2-4A5F-8139-9732346B1D20}" srcOrd="1" destOrd="0" presId="urn:microsoft.com/office/officeart/2005/8/layout/hierarchy3"/>
    <dgm:cxn modelId="{1B0C8819-9D85-41DA-AF2E-F65DFD0BB00F}" type="presParOf" srcId="{F1AAFD05-A157-44AE-9B72-8C397E9FFA0E}" destId="{98A6CC01-BEC4-4104-8E52-B97956221A88}" srcOrd="1" destOrd="0" presId="urn:microsoft.com/office/officeart/2005/8/layout/hierarchy3"/>
    <dgm:cxn modelId="{85AC5AEF-A467-4F04-8449-BDEEC26BF2D6}" type="presParOf" srcId="{98A6CC01-BEC4-4104-8E52-B97956221A88}" destId="{743504D4-86A0-4D50-A31F-0E81F384F071}" srcOrd="0" destOrd="0" presId="urn:microsoft.com/office/officeart/2005/8/layout/hierarchy3"/>
    <dgm:cxn modelId="{236F3F39-DE0C-4063-B0A0-5200A785DFA0}" type="presParOf" srcId="{743504D4-86A0-4D50-A31F-0E81F384F071}" destId="{AB79358A-873B-45BB-945D-00C5A547C744}" srcOrd="0" destOrd="0" presId="urn:microsoft.com/office/officeart/2005/8/layout/hierarchy3"/>
    <dgm:cxn modelId="{0AFDF1A5-A6CF-4520-9CBA-F17D2104F4E2}" type="presParOf" srcId="{743504D4-86A0-4D50-A31F-0E81F384F071}" destId="{A26E7FFE-1E65-4BE7-81C6-9B77697D027F}" srcOrd="1" destOrd="0" presId="urn:microsoft.com/office/officeart/2005/8/layout/hierarchy3"/>
    <dgm:cxn modelId="{AD199640-8A23-4EF1-A43F-6B7BC7FF183D}" type="presParOf" srcId="{98A6CC01-BEC4-4104-8E52-B97956221A88}" destId="{B9DA04D8-5339-4860-9D45-0A6CC8D3C96A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1790DDC-5287-4302-825D-049681246322}" type="doc">
      <dgm:prSet loTypeId="urn:microsoft.com/office/officeart/2005/8/layout/vList5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2C44312-56ED-4D38-92C1-D1C72D874BD8}">
      <dgm:prSet phldrT="[Текст]"/>
      <dgm:spPr/>
      <dgm:t>
        <a:bodyPr/>
        <a:lstStyle/>
        <a:p>
          <a:r>
            <a:rPr lang="ru-RU" dirty="0" smtClean="0"/>
            <a:t>Непроизвольное </a:t>
          </a:r>
          <a:endParaRPr lang="ru-RU" dirty="0"/>
        </a:p>
      </dgm:t>
    </dgm:pt>
    <dgm:pt modelId="{24977A34-A2ED-4C66-A25C-08030D87FEE6}" type="parTrans" cxnId="{D9B9F0EE-025F-4B66-8AB5-0DF7C1440A8F}">
      <dgm:prSet/>
      <dgm:spPr/>
      <dgm:t>
        <a:bodyPr/>
        <a:lstStyle/>
        <a:p>
          <a:endParaRPr lang="ru-RU"/>
        </a:p>
      </dgm:t>
    </dgm:pt>
    <dgm:pt modelId="{D8DDF3A6-8145-4883-9D5C-4D3B3586898D}" type="sibTrans" cxnId="{D9B9F0EE-025F-4B66-8AB5-0DF7C1440A8F}">
      <dgm:prSet/>
      <dgm:spPr/>
      <dgm:t>
        <a:bodyPr/>
        <a:lstStyle/>
        <a:p>
          <a:endParaRPr lang="ru-RU"/>
        </a:p>
      </dgm:t>
    </dgm:pt>
    <dgm:pt modelId="{DA733B4A-7031-445B-B619-0379589BD9E5}">
      <dgm:prSet phldrT="[Текст]"/>
      <dgm:spPr/>
      <dgm:t>
        <a:bodyPr/>
        <a:lstStyle/>
        <a:p>
          <a:r>
            <a:rPr lang="ru-RU" dirty="0" smtClean="0"/>
            <a:t>возникает как бы само собой, без усилия воли;</a:t>
          </a:r>
          <a:endParaRPr lang="ru-RU" dirty="0"/>
        </a:p>
      </dgm:t>
    </dgm:pt>
    <dgm:pt modelId="{133FE329-6898-49F7-91CE-440B491B49BF}" type="parTrans" cxnId="{15A08083-1391-4DCF-BA04-BFC5577B02D3}">
      <dgm:prSet/>
      <dgm:spPr/>
      <dgm:t>
        <a:bodyPr/>
        <a:lstStyle/>
        <a:p>
          <a:endParaRPr lang="ru-RU"/>
        </a:p>
      </dgm:t>
    </dgm:pt>
    <dgm:pt modelId="{55A7BE02-4D34-48C2-A20E-F4020D2CBB59}" type="sibTrans" cxnId="{15A08083-1391-4DCF-BA04-BFC5577B02D3}">
      <dgm:prSet/>
      <dgm:spPr/>
      <dgm:t>
        <a:bodyPr/>
        <a:lstStyle/>
        <a:p>
          <a:endParaRPr lang="ru-RU"/>
        </a:p>
      </dgm:t>
    </dgm:pt>
    <dgm:pt modelId="{B113EDE5-99BD-4E87-BC24-B0E96C4E26ED}">
      <dgm:prSet phldrT="[Текст]"/>
      <dgm:spPr/>
      <dgm:t>
        <a:bodyPr/>
        <a:lstStyle/>
        <a:p>
          <a:r>
            <a:rPr lang="ru-RU" dirty="0" smtClean="0"/>
            <a:t>фиксируется то, что ярко, эмоционально.</a:t>
          </a:r>
          <a:endParaRPr lang="ru-RU" dirty="0"/>
        </a:p>
      </dgm:t>
    </dgm:pt>
    <dgm:pt modelId="{AAF57007-65C6-40D5-93FF-831B54915CA7}" type="parTrans" cxnId="{DF74AB12-3201-4CEF-93A0-CC23BB0995CA}">
      <dgm:prSet/>
      <dgm:spPr/>
      <dgm:t>
        <a:bodyPr/>
        <a:lstStyle/>
        <a:p>
          <a:endParaRPr lang="ru-RU"/>
        </a:p>
      </dgm:t>
    </dgm:pt>
    <dgm:pt modelId="{96786F57-0E95-465F-A6B8-85CF660108B5}" type="sibTrans" cxnId="{DF74AB12-3201-4CEF-93A0-CC23BB0995CA}">
      <dgm:prSet/>
      <dgm:spPr/>
      <dgm:t>
        <a:bodyPr/>
        <a:lstStyle/>
        <a:p>
          <a:endParaRPr lang="ru-RU"/>
        </a:p>
      </dgm:t>
    </dgm:pt>
    <dgm:pt modelId="{38D5D8E8-AF58-4092-8CB2-F42FCC3F6178}">
      <dgm:prSet phldrT="[Текст]"/>
      <dgm:spPr/>
      <dgm:t>
        <a:bodyPr/>
        <a:lstStyle/>
        <a:p>
          <a:r>
            <a:rPr lang="ru-RU" dirty="0" smtClean="0"/>
            <a:t>Произвольное</a:t>
          </a:r>
          <a:endParaRPr lang="ru-RU" dirty="0"/>
        </a:p>
      </dgm:t>
    </dgm:pt>
    <dgm:pt modelId="{1A934A3B-9276-4B94-8161-85B3B8428EE6}" type="parTrans" cxnId="{352A7B47-9F01-4C43-AAFE-538F5F6FC682}">
      <dgm:prSet/>
      <dgm:spPr/>
      <dgm:t>
        <a:bodyPr/>
        <a:lstStyle/>
        <a:p>
          <a:endParaRPr lang="ru-RU"/>
        </a:p>
      </dgm:t>
    </dgm:pt>
    <dgm:pt modelId="{1469DCB2-7CA9-44D8-B636-9C4456FFDF82}" type="sibTrans" cxnId="{352A7B47-9F01-4C43-AAFE-538F5F6FC682}">
      <dgm:prSet/>
      <dgm:spPr/>
      <dgm:t>
        <a:bodyPr/>
        <a:lstStyle/>
        <a:p>
          <a:endParaRPr lang="ru-RU"/>
        </a:p>
      </dgm:t>
    </dgm:pt>
    <dgm:pt modelId="{FEEE57BE-F66E-4EAD-9B9C-C13A3E31D10D}">
      <dgm:prSet phldrT="[Текст]"/>
      <dgm:spPr/>
      <dgm:t>
        <a:bodyPr/>
        <a:lstStyle/>
        <a:p>
          <a:r>
            <a:rPr lang="ru-RU" dirty="0" smtClean="0"/>
            <a:t>требует от человека волевых усилий для своего возникновения;</a:t>
          </a:r>
          <a:endParaRPr lang="ru-RU" dirty="0"/>
        </a:p>
      </dgm:t>
    </dgm:pt>
    <dgm:pt modelId="{4FE06897-AA0F-49FC-A931-D2C639DA98E4}" type="parTrans" cxnId="{E08327C8-D542-4307-A25B-6B7DC7DDF4B0}">
      <dgm:prSet/>
      <dgm:spPr/>
      <dgm:t>
        <a:bodyPr/>
        <a:lstStyle/>
        <a:p>
          <a:endParaRPr lang="ru-RU"/>
        </a:p>
      </dgm:t>
    </dgm:pt>
    <dgm:pt modelId="{EC991840-1963-4A01-9F2E-412CB3D4EA91}" type="sibTrans" cxnId="{E08327C8-D542-4307-A25B-6B7DC7DDF4B0}">
      <dgm:prSet/>
      <dgm:spPr/>
      <dgm:t>
        <a:bodyPr/>
        <a:lstStyle/>
        <a:p>
          <a:endParaRPr lang="ru-RU"/>
        </a:p>
      </dgm:t>
    </dgm:pt>
    <dgm:pt modelId="{8F088E90-DBD5-445E-A087-3433D76CBA3D}">
      <dgm:prSet phldrT="[Текст]"/>
      <dgm:spPr/>
      <dgm:t>
        <a:bodyPr/>
        <a:lstStyle/>
        <a:p>
          <a:r>
            <a:rPr lang="ru-RU" dirty="0" smtClean="0"/>
            <a:t>необходимо для того, чтобы делать не то, что хочется, а то, что необходимо.</a:t>
          </a:r>
          <a:endParaRPr lang="ru-RU" dirty="0"/>
        </a:p>
      </dgm:t>
    </dgm:pt>
    <dgm:pt modelId="{33330236-19B6-4DD2-83D1-298C25B064AA}" type="parTrans" cxnId="{ED759200-D075-433C-89BD-5C92A211B830}">
      <dgm:prSet/>
      <dgm:spPr/>
      <dgm:t>
        <a:bodyPr/>
        <a:lstStyle/>
        <a:p>
          <a:endParaRPr lang="ru-RU"/>
        </a:p>
      </dgm:t>
    </dgm:pt>
    <dgm:pt modelId="{3E1F577F-CC50-41CF-861F-F089B52096B8}" type="sibTrans" cxnId="{ED759200-D075-433C-89BD-5C92A211B830}">
      <dgm:prSet/>
      <dgm:spPr/>
      <dgm:t>
        <a:bodyPr/>
        <a:lstStyle/>
        <a:p>
          <a:endParaRPr lang="ru-RU"/>
        </a:p>
      </dgm:t>
    </dgm:pt>
    <dgm:pt modelId="{1C6449D9-8AFA-46D4-9FA2-0F0206775647}">
      <dgm:prSet phldrT="[Текст]"/>
      <dgm:spPr/>
      <dgm:t>
        <a:bodyPr/>
        <a:lstStyle/>
        <a:p>
          <a:r>
            <a:rPr lang="ru-RU" dirty="0" err="1" smtClean="0"/>
            <a:t>Послепроизвольное</a:t>
          </a:r>
          <a:endParaRPr lang="ru-RU" dirty="0"/>
        </a:p>
      </dgm:t>
    </dgm:pt>
    <dgm:pt modelId="{586A287C-1375-4CA8-8E44-D6599CA80A61}" type="parTrans" cxnId="{900558FA-71C7-426F-AB43-19E2FFA56CB1}">
      <dgm:prSet/>
      <dgm:spPr/>
      <dgm:t>
        <a:bodyPr/>
        <a:lstStyle/>
        <a:p>
          <a:endParaRPr lang="ru-RU"/>
        </a:p>
      </dgm:t>
    </dgm:pt>
    <dgm:pt modelId="{39C54B92-E7C5-471B-9A49-3CF1353AEBF6}" type="sibTrans" cxnId="{900558FA-71C7-426F-AB43-19E2FFA56CB1}">
      <dgm:prSet/>
      <dgm:spPr/>
      <dgm:t>
        <a:bodyPr/>
        <a:lstStyle/>
        <a:p>
          <a:endParaRPr lang="ru-RU"/>
        </a:p>
      </dgm:t>
    </dgm:pt>
    <dgm:pt modelId="{3C44632E-A8BB-4D0E-84A3-5D08E3CD3200}">
      <dgm:prSet phldrT="[Текст]"/>
      <dgm:spPr/>
      <dgm:t>
        <a:bodyPr/>
        <a:lstStyle/>
        <a:p>
          <a:r>
            <a:rPr lang="ru-RU" dirty="0" smtClean="0"/>
            <a:t>результат возникновения интереса, увлеченности, вдохновения.</a:t>
          </a:r>
          <a:endParaRPr lang="ru-RU" dirty="0"/>
        </a:p>
      </dgm:t>
    </dgm:pt>
    <dgm:pt modelId="{37A54B8F-0490-4BC6-B956-1702FD350C35}" type="parTrans" cxnId="{8F49A376-96C1-4A24-AB75-0B5A346CE54D}">
      <dgm:prSet/>
      <dgm:spPr/>
      <dgm:t>
        <a:bodyPr/>
        <a:lstStyle/>
        <a:p>
          <a:endParaRPr lang="ru-RU"/>
        </a:p>
      </dgm:t>
    </dgm:pt>
    <dgm:pt modelId="{6B38AB77-746D-455F-A2A3-0E8C537C7806}" type="sibTrans" cxnId="{8F49A376-96C1-4A24-AB75-0B5A346CE54D}">
      <dgm:prSet/>
      <dgm:spPr/>
      <dgm:t>
        <a:bodyPr/>
        <a:lstStyle/>
        <a:p>
          <a:endParaRPr lang="ru-RU"/>
        </a:p>
      </dgm:t>
    </dgm:pt>
    <dgm:pt modelId="{5C75547E-B038-4264-8520-91FA9A85F8C9}" type="pres">
      <dgm:prSet presAssocID="{A1790DDC-5287-4302-825D-04968124632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77E81E-47E8-4353-B47A-40D9C2A4A8F2}" type="pres">
      <dgm:prSet presAssocID="{B2C44312-56ED-4D38-92C1-D1C72D874BD8}" presName="linNode" presStyleCnt="0"/>
      <dgm:spPr/>
    </dgm:pt>
    <dgm:pt modelId="{0A028B61-DD1E-4204-B569-FE2B56EC0891}" type="pres">
      <dgm:prSet presAssocID="{B2C44312-56ED-4D38-92C1-D1C72D874BD8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BEB3C1-348F-42D5-81BA-569BC69ABA5A}" type="pres">
      <dgm:prSet presAssocID="{B2C44312-56ED-4D38-92C1-D1C72D874BD8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866D6F-2113-413E-BF7A-3182BFBEEBA9}" type="pres">
      <dgm:prSet presAssocID="{D8DDF3A6-8145-4883-9D5C-4D3B3586898D}" presName="sp" presStyleCnt="0"/>
      <dgm:spPr/>
    </dgm:pt>
    <dgm:pt modelId="{C7FC5FD5-5237-440E-B79C-F8E83F776471}" type="pres">
      <dgm:prSet presAssocID="{38D5D8E8-AF58-4092-8CB2-F42FCC3F6178}" presName="linNode" presStyleCnt="0"/>
      <dgm:spPr/>
    </dgm:pt>
    <dgm:pt modelId="{619FA46A-7160-4DD4-8BC1-BBDF372B8814}" type="pres">
      <dgm:prSet presAssocID="{38D5D8E8-AF58-4092-8CB2-F42FCC3F6178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ECF626-1675-4D56-8D5C-F0FD657623C8}" type="pres">
      <dgm:prSet presAssocID="{38D5D8E8-AF58-4092-8CB2-F42FCC3F6178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25A756-2D90-42D8-B7CC-694A71FF7908}" type="pres">
      <dgm:prSet presAssocID="{1469DCB2-7CA9-44D8-B636-9C4456FFDF82}" presName="sp" presStyleCnt="0"/>
      <dgm:spPr/>
    </dgm:pt>
    <dgm:pt modelId="{A83A16E4-401F-4E07-A989-D93BB1100B41}" type="pres">
      <dgm:prSet presAssocID="{1C6449D9-8AFA-46D4-9FA2-0F0206775647}" presName="linNode" presStyleCnt="0"/>
      <dgm:spPr/>
    </dgm:pt>
    <dgm:pt modelId="{2B80898D-CA67-4028-9537-D5AE0285B301}" type="pres">
      <dgm:prSet presAssocID="{1C6449D9-8AFA-46D4-9FA2-0F020677564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E636B-DCD9-476B-80D8-7A3C2D4E0F7F}" type="pres">
      <dgm:prSet presAssocID="{1C6449D9-8AFA-46D4-9FA2-0F020677564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F4FEF1-7794-4A7E-A72C-859B92EB26EA}" type="presOf" srcId="{38D5D8E8-AF58-4092-8CB2-F42FCC3F6178}" destId="{619FA46A-7160-4DD4-8BC1-BBDF372B8814}" srcOrd="0" destOrd="0" presId="urn:microsoft.com/office/officeart/2005/8/layout/vList5"/>
    <dgm:cxn modelId="{ED759200-D075-433C-89BD-5C92A211B830}" srcId="{38D5D8E8-AF58-4092-8CB2-F42FCC3F6178}" destId="{8F088E90-DBD5-445E-A087-3433D76CBA3D}" srcOrd="1" destOrd="0" parTransId="{33330236-19B6-4DD2-83D1-298C25B064AA}" sibTransId="{3E1F577F-CC50-41CF-861F-F089B52096B8}"/>
    <dgm:cxn modelId="{8F49A376-96C1-4A24-AB75-0B5A346CE54D}" srcId="{1C6449D9-8AFA-46D4-9FA2-0F0206775647}" destId="{3C44632E-A8BB-4D0E-84A3-5D08E3CD3200}" srcOrd="0" destOrd="0" parTransId="{37A54B8F-0490-4BC6-B956-1702FD350C35}" sibTransId="{6B38AB77-746D-455F-A2A3-0E8C537C7806}"/>
    <dgm:cxn modelId="{7DFBFC5C-7C96-413A-A502-A6E893D7B78F}" type="presOf" srcId="{1C6449D9-8AFA-46D4-9FA2-0F0206775647}" destId="{2B80898D-CA67-4028-9537-D5AE0285B301}" srcOrd="0" destOrd="0" presId="urn:microsoft.com/office/officeart/2005/8/layout/vList5"/>
    <dgm:cxn modelId="{2D2AE3F0-C86B-430B-B773-70C828275E8D}" type="presOf" srcId="{8F088E90-DBD5-445E-A087-3433D76CBA3D}" destId="{F6ECF626-1675-4D56-8D5C-F0FD657623C8}" srcOrd="0" destOrd="1" presId="urn:microsoft.com/office/officeart/2005/8/layout/vList5"/>
    <dgm:cxn modelId="{328901C8-9B8A-46ED-AB17-8E40BB4F9F8D}" type="presOf" srcId="{A1790DDC-5287-4302-825D-049681246322}" destId="{5C75547E-B038-4264-8520-91FA9A85F8C9}" srcOrd="0" destOrd="0" presId="urn:microsoft.com/office/officeart/2005/8/layout/vList5"/>
    <dgm:cxn modelId="{933E8EF2-0B19-4C01-8A65-0612ECD8723A}" type="presOf" srcId="{3C44632E-A8BB-4D0E-84A3-5D08E3CD3200}" destId="{71AE636B-DCD9-476B-80D8-7A3C2D4E0F7F}" srcOrd="0" destOrd="0" presId="urn:microsoft.com/office/officeart/2005/8/layout/vList5"/>
    <dgm:cxn modelId="{DF74AB12-3201-4CEF-93A0-CC23BB0995CA}" srcId="{B2C44312-56ED-4D38-92C1-D1C72D874BD8}" destId="{B113EDE5-99BD-4E87-BC24-B0E96C4E26ED}" srcOrd="1" destOrd="0" parTransId="{AAF57007-65C6-40D5-93FF-831B54915CA7}" sibTransId="{96786F57-0E95-465F-A6B8-85CF660108B5}"/>
    <dgm:cxn modelId="{E08327C8-D542-4307-A25B-6B7DC7DDF4B0}" srcId="{38D5D8E8-AF58-4092-8CB2-F42FCC3F6178}" destId="{FEEE57BE-F66E-4EAD-9B9C-C13A3E31D10D}" srcOrd="0" destOrd="0" parTransId="{4FE06897-AA0F-49FC-A931-D2C639DA98E4}" sibTransId="{EC991840-1963-4A01-9F2E-412CB3D4EA91}"/>
    <dgm:cxn modelId="{15A08083-1391-4DCF-BA04-BFC5577B02D3}" srcId="{B2C44312-56ED-4D38-92C1-D1C72D874BD8}" destId="{DA733B4A-7031-445B-B619-0379589BD9E5}" srcOrd="0" destOrd="0" parTransId="{133FE329-6898-49F7-91CE-440B491B49BF}" sibTransId="{55A7BE02-4D34-48C2-A20E-F4020D2CBB59}"/>
    <dgm:cxn modelId="{352A7B47-9F01-4C43-AAFE-538F5F6FC682}" srcId="{A1790DDC-5287-4302-825D-049681246322}" destId="{38D5D8E8-AF58-4092-8CB2-F42FCC3F6178}" srcOrd="1" destOrd="0" parTransId="{1A934A3B-9276-4B94-8161-85B3B8428EE6}" sibTransId="{1469DCB2-7CA9-44D8-B636-9C4456FFDF82}"/>
    <dgm:cxn modelId="{D9B9F0EE-025F-4B66-8AB5-0DF7C1440A8F}" srcId="{A1790DDC-5287-4302-825D-049681246322}" destId="{B2C44312-56ED-4D38-92C1-D1C72D874BD8}" srcOrd="0" destOrd="0" parTransId="{24977A34-A2ED-4C66-A25C-08030D87FEE6}" sibTransId="{D8DDF3A6-8145-4883-9D5C-4D3B3586898D}"/>
    <dgm:cxn modelId="{900558FA-71C7-426F-AB43-19E2FFA56CB1}" srcId="{A1790DDC-5287-4302-825D-049681246322}" destId="{1C6449D9-8AFA-46D4-9FA2-0F0206775647}" srcOrd="2" destOrd="0" parTransId="{586A287C-1375-4CA8-8E44-D6599CA80A61}" sibTransId="{39C54B92-E7C5-471B-9A49-3CF1353AEBF6}"/>
    <dgm:cxn modelId="{1ABC8418-B517-4816-81FC-DEF826E0E69D}" type="presOf" srcId="{DA733B4A-7031-445B-B619-0379589BD9E5}" destId="{47BEB3C1-348F-42D5-81BA-569BC69ABA5A}" srcOrd="0" destOrd="0" presId="urn:microsoft.com/office/officeart/2005/8/layout/vList5"/>
    <dgm:cxn modelId="{C7672283-37C6-4DDC-B658-9454B05BBEFB}" type="presOf" srcId="{FEEE57BE-F66E-4EAD-9B9C-C13A3E31D10D}" destId="{F6ECF626-1675-4D56-8D5C-F0FD657623C8}" srcOrd="0" destOrd="0" presId="urn:microsoft.com/office/officeart/2005/8/layout/vList5"/>
    <dgm:cxn modelId="{E447B11E-CDA7-4223-9B28-F6F320BBF148}" type="presOf" srcId="{B113EDE5-99BD-4E87-BC24-B0E96C4E26ED}" destId="{47BEB3C1-348F-42D5-81BA-569BC69ABA5A}" srcOrd="0" destOrd="1" presId="urn:microsoft.com/office/officeart/2005/8/layout/vList5"/>
    <dgm:cxn modelId="{6B249D7D-FBD5-435F-8492-C5CC328D4DC9}" type="presOf" srcId="{B2C44312-56ED-4D38-92C1-D1C72D874BD8}" destId="{0A028B61-DD1E-4204-B569-FE2B56EC0891}" srcOrd="0" destOrd="0" presId="urn:microsoft.com/office/officeart/2005/8/layout/vList5"/>
    <dgm:cxn modelId="{83E359C5-6682-42C4-89FD-596F494844B0}" type="presParOf" srcId="{5C75547E-B038-4264-8520-91FA9A85F8C9}" destId="{AE77E81E-47E8-4353-B47A-40D9C2A4A8F2}" srcOrd="0" destOrd="0" presId="urn:microsoft.com/office/officeart/2005/8/layout/vList5"/>
    <dgm:cxn modelId="{28A154E0-B214-410E-A2D4-ABA95EC1175E}" type="presParOf" srcId="{AE77E81E-47E8-4353-B47A-40D9C2A4A8F2}" destId="{0A028B61-DD1E-4204-B569-FE2B56EC0891}" srcOrd="0" destOrd="0" presId="urn:microsoft.com/office/officeart/2005/8/layout/vList5"/>
    <dgm:cxn modelId="{D6E6721A-C777-4B7B-A8BC-2DFA653D60EA}" type="presParOf" srcId="{AE77E81E-47E8-4353-B47A-40D9C2A4A8F2}" destId="{47BEB3C1-348F-42D5-81BA-569BC69ABA5A}" srcOrd="1" destOrd="0" presId="urn:microsoft.com/office/officeart/2005/8/layout/vList5"/>
    <dgm:cxn modelId="{5DD5C236-F9DC-4A22-BC9F-92EA4F1B7E91}" type="presParOf" srcId="{5C75547E-B038-4264-8520-91FA9A85F8C9}" destId="{86866D6F-2113-413E-BF7A-3182BFBEEBA9}" srcOrd="1" destOrd="0" presId="urn:microsoft.com/office/officeart/2005/8/layout/vList5"/>
    <dgm:cxn modelId="{5B2995D1-9E70-4F38-8785-184AC47604E8}" type="presParOf" srcId="{5C75547E-B038-4264-8520-91FA9A85F8C9}" destId="{C7FC5FD5-5237-440E-B79C-F8E83F776471}" srcOrd="2" destOrd="0" presId="urn:microsoft.com/office/officeart/2005/8/layout/vList5"/>
    <dgm:cxn modelId="{91B33390-3AF1-4610-A87D-C30664520006}" type="presParOf" srcId="{C7FC5FD5-5237-440E-B79C-F8E83F776471}" destId="{619FA46A-7160-4DD4-8BC1-BBDF372B8814}" srcOrd="0" destOrd="0" presId="urn:microsoft.com/office/officeart/2005/8/layout/vList5"/>
    <dgm:cxn modelId="{BC028BCA-C3CD-44AE-BADC-DC7A7421D702}" type="presParOf" srcId="{C7FC5FD5-5237-440E-B79C-F8E83F776471}" destId="{F6ECF626-1675-4D56-8D5C-F0FD657623C8}" srcOrd="1" destOrd="0" presId="urn:microsoft.com/office/officeart/2005/8/layout/vList5"/>
    <dgm:cxn modelId="{99388A07-CDE2-45F3-B8DA-891729FACC64}" type="presParOf" srcId="{5C75547E-B038-4264-8520-91FA9A85F8C9}" destId="{6F25A756-2D90-42D8-B7CC-694A71FF7908}" srcOrd="3" destOrd="0" presId="urn:microsoft.com/office/officeart/2005/8/layout/vList5"/>
    <dgm:cxn modelId="{4F6ED0C5-FA68-4C2A-BFB1-72606525A4A2}" type="presParOf" srcId="{5C75547E-B038-4264-8520-91FA9A85F8C9}" destId="{A83A16E4-401F-4E07-A989-D93BB1100B41}" srcOrd="4" destOrd="0" presId="urn:microsoft.com/office/officeart/2005/8/layout/vList5"/>
    <dgm:cxn modelId="{3FEE9B32-AAF6-44D5-94A6-BE9915F17EAE}" type="presParOf" srcId="{A83A16E4-401F-4E07-A989-D93BB1100B41}" destId="{2B80898D-CA67-4028-9537-D5AE0285B301}" srcOrd="0" destOrd="0" presId="urn:microsoft.com/office/officeart/2005/8/layout/vList5"/>
    <dgm:cxn modelId="{678DA0F6-7D7A-4791-B0AD-E3D022329AB4}" type="presParOf" srcId="{A83A16E4-401F-4E07-A989-D93BB1100B41}" destId="{71AE636B-DCD9-476B-80D8-7A3C2D4E0F7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4FC9F5-DDF1-49E0-99EA-2CA2E7B7AFEC}">
      <dsp:nvSpPr>
        <dsp:cNvPr id="0" name=""/>
        <dsp:cNvSpPr/>
      </dsp:nvSpPr>
      <dsp:spPr>
        <a:xfrm>
          <a:off x="2189043" y="2270"/>
          <a:ext cx="2462673" cy="10920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Развитие интересов детей, любознательности и познавательной мотивации</a:t>
          </a:r>
          <a:endParaRPr lang="ru-RU" sz="1400" kern="1200" dirty="0"/>
        </a:p>
      </dsp:txBody>
      <dsp:txXfrm>
        <a:off x="2242352" y="55579"/>
        <a:ext cx="2356055" cy="985421"/>
      </dsp:txXfrm>
    </dsp:sp>
    <dsp:sp modelId="{142B2749-76FD-46EC-B0D5-0E125D2DED9C}">
      <dsp:nvSpPr>
        <dsp:cNvPr id="0" name=""/>
        <dsp:cNvSpPr/>
      </dsp:nvSpPr>
      <dsp:spPr>
        <a:xfrm>
          <a:off x="2189043" y="1148911"/>
          <a:ext cx="2462673" cy="10920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познавательных действий, становление сознания</a:t>
          </a:r>
          <a:endParaRPr lang="ru-RU" sz="1400" kern="1200" dirty="0"/>
        </a:p>
      </dsp:txBody>
      <dsp:txXfrm>
        <a:off x="2242352" y="1202220"/>
        <a:ext cx="2356055" cy="985421"/>
      </dsp:txXfrm>
    </dsp:sp>
    <dsp:sp modelId="{E4D2EB49-EC88-4F05-81B7-AE5676BB707F}">
      <dsp:nvSpPr>
        <dsp:cNvPr id="0" name=""/>
        <dsp:cNvSpPr/>
      </dsp:nvSpPr>
      <dsp:spPr>
        <a:xfrm>
          <a:off x="2189043" y="2295552"/>
          <a:ext cx="2462673" cy="10920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Развитие воображения и творческой активности</a:t>
          </a:r>
          <a:endParaRPr lang="ru-RU" sz="1400" kern="1200" dirty="0"/>
        </a:p>
      </dsp:txBody>
      <dsp:txXfrm>
        <a:off x="2242352" y="2348861"/>
        <a:ext cx="2356055" cy="985421"/>
      </dsp:txXfrm>
    </dsp:sp>
    <dsp:sp modelId="{C5C5B17E-668A-4D04-9631-4B69C1B1E024}">
      <dsp:nvSpPr>
        <dsp:cNvPr id="0" name=""/>
        <dsp:cNvSpPr/>
      </dsp:nvSpPr>
      <dsp:spPr>
        <a:xfrm>
          <a:off x="2189043" y="3442194"/>
          <a:ext cx="2462673" cy="1092039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Формирование первичных представлений о себе и об окружающей действительности</a:t>
          </a:r>
          <a:endParaRPr lang="ru-RU" sz="1400" kern="1200" dirty="0"/>
        </a:p>
      </dsp:txBody>
      <dsp:txXfrm>
        <a:off x="2242352" y="3495503"/>
        <a:ext cx="2356055" cy="98542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5ED927-3573-43F1-84D8-80DFAFDBB878}">
      <dsp:nvSpPr>
        <dsp:cNvPr id="0" name=""/>
        <dsp:cNvSpPr/>
      </dsp:nvSpPr>
      <dsp:spPr>
        <a:xfrm>
          <a:off x="0" y="0"/>
          <a:ext cx="2759685" cy="561662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Любопытство</a:t>
          </a:r>
          <a:endParaRPr lang="ru-RU" sz="2300" kern="1200" dirty="0"/>
        </a:p>
      </dsp:txBody>
      <dsp:txXfrm>
        <a:off x="0" y="0"/>
        <a:ext cx="2759685" cy="1684987"/>
      </dsp:txXfrm>
    </dsp:sp>
    <dsp:sp modelId="{E5A71A5F-1F27-4157-9A56-5C323BAB82FB}">
      <dsp:nvSpPr>
        <dsp:cNvPr id="0" name=""/>
        <dsp:cNvSpPr/>
      </dsp:nvSpPr>
      <dsp:spPr>
        <a:xfrm>
          <a:off x="278780" y="1685467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Избирательное отношение к предмету</a:t>
          </a:r>
          <a:endParaRPr lang="ru-RU" sz="1400" kern="1200" dirty="0"/>
        </a:p>
      </dsp:txBody>
      <dsp:txXfrm>
        <a:off x="311099" y="1717786"/>
        <a:ext cx="2143110" cy="1038803"/>
      </dsp:txXfrm>
    </dsp:sp>
    <dsp:sp modelId="{1348D4E7-1643-4D27-B1B8-5E60FB6C05BA}">
      <dsp:nvSpPr>
        <dsp:cNvPr id="0" name=""/>
        <dsp:cNvSpPr/>
      </dsp:nvSpPr>
      <dsp:spPr>
        <a:xfrm>
          <a:off x="278780" y="2958669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Является предпосылкой обнаружения познавательного интереса</a:t>
          </a:r>
          <a:endParaRPr lang="ru-RU" sz="1400" kern="1200" dirty="0"/>
        </a:p>
      </dsp:txBody>
      <dsp:txXfrm>
        <a:off x="311099" y="2990988"/>
        <a:ext cx="2143110" cy="1038803"/>
      </dsp:txXfrm>
    </dsp:sp>
    <dsp:sp modelId="{1F0A315D-9CA7-4C35-9463-6E64ACB4B37E}">
      <dsp:nvSpPr>
        <dsp:cNvPr id="0" name=""/>
        <dsp:cNvSpPr/>
      </dsp:nvSpPr>
      <dsp:spPr>
        <a:xfrm>
          <a:off x="278780" y="4231871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400" kern="1200" dirty="0" smtClean="0"/>
            <a:t>Обусловлено внешними (часто внезапно открывающимися) сторонами /обстоятельствами</a:t>
          </a:r>
          <a:endParaRPr lang="ru-RU" sz="1400" kern="1200" dirty="0"/>
        </a:p>
      </dsp:txBody>
      <dsp:txXfrm>
        <a:off x="311099" y="4264190"/>
        <a:ext cx="2143110" cy="1038803"/>
      </dsp:txXfrm>
    </dsp:sp>
    <dsp:sp modelId="{71D3416C-B1FE-4C5F-8CA1-C165AB04115F}">
      <dsp:nvSpPr>
        <dsp:cNvPr id="0" name=""/>
        <dsp:cNvSpPr/>
      </dsp:nvSpPr>
      <dsp:spPr>
        <a:xfrm>
          <a:off x="2969474" y="0"/>
          <a:ext cx="2759685" cy="561662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Любознательность</a:t>
          </a:r>
          <a:endParaRPr lang="ru-RU" sz="2300" kern="1200" dirty="0"/>
        </a:p>
      </dsp:txBody>
      <dsp:txXfrm>
        <a:off x="2969474" y="0"/>
        <a:ext cx="2759685" cy="1684987"/>
      </dsp:txXfrm>
    </dsp:sp>
    <dsp:sp modelId="{095238E5-2BDC-4603-80D5-427267FEEAED}">
      <dsp:nvSpPr>
        <dsp:cNvPr id="0" name=""/>
        <dsp:cNvSpPr/>
      </dsp:nvSpPr>
      <dsp:spPr>
        <a:xfrm>
          <a:off x="3245442" y="1685467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Ценное состояние личности, активное видение мира, характеризующееся стремлением ребенка проникнуть за пределы первоначально усмотренного и воспринятого</a:t>
          </a:r>
          <a:endParaRPr lang="ru-RU" sz="1100" kern="1200" dirty="0"/>
        </a:p>
      </dsp:txBody>
      <dsp:txXfrm>
        <a:off x="3277761" y="1717786"/>
        <a:ext cx="2143110" cy="1038803"/>
      </dsp:txXfrm>
    </dsp:sp>
    <dsp:sp modelId="{ACBF748A-0E2F-4C6B-A4F4-4BA8ABD0D5C3}">
      <dsp:nvSpPr>
        <dsp:cNvPr id="0" name=""/>
        <dsp:cNvSpPr/>
      </dsp:nvSpPr>
      <dsp:spPr>
        <a:xfrm>
          <a:off x="3245442" y="2958669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Появляются эмоции удивления, радости познания, восторга, удовлетворения деятельностью</a:t>
          </a:r>
          <a:endParaRPr lang="ru-RU" sz="1400" kern="1200" dirty="0"/>
        </a:p>
      </dsp:txBody>
      <dsp:txXfrm>
        <a:off x="3277761" y="2990988"/>
        <a:ext cx="2143110" cy="1038803"/>
      </dsp:txXfrm>
    </dsp:sp>
    <dsp:sp modelId="{3DB0B431-B2B8-496E-830D-2E2C4083E4BF}">
      <dsp:nvSpPr>
        <dsp:cNvPr id="0" name=""/>
        <dsp:cNvSpPr/>
      </dsp:nvSpPr>
      <dsp:spPr>
        <a:xfrm>
          <a:off x="3245442" y="4231871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Сущность – в образовании и расшифровке разного рода загадок</a:t>
          </a:r>
          <a:endParaRPr lang="ru-RU" sz="1400" kern="1200" dirty="0"/>
        </a:p>
      </dsp:txBody>
      <dsp:txXfrm>
        <a:off x="3277761" y="4264190"/>
        <a:ext cx="2143110" cy="1038803"/>
      </dsp:txXfrm>
    </dsp:sp>
    <dsp:sp modelId="{A338D6C3-95B8-4936-98B0-47A382404FD9}">
      <dsp:nvSpPr>
        <dsp:cNvPr id="0" name=""/>
        <dsp:cNvSpPr/>
      </dsp:nvSpPr>
      <dsp:spPr>
        <a:xfrm>
          <a:off x="5936136" y="0"/>
          <a:ext cx="2759685" cy="561662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Познавательный интерес</a:t>
          </a:r>
          <a:endParaRPr lang="ru-RU" sz="2300" kern="1200" dirty="0"/>
        </a:p>
      </dsp:txBody>
      <dsp:txXfrm>
        <a:off x="5936136" y="0"/>
        <a:ext cx="2759685" cy="1684987"/>
      </dsp:txXfrm>
    </dsp:sp>
    <dsp:sp modelId="{B44DF3D4-3281-4028-A23D-9760E10AF142}">
      <dsp:nvSpPr>
        <dsp:cNvPr id="0" name=""/>
        <dsp:cNvSpPr/>
      </dsp:nvSpPr>
      <dsp:spPr>
        <a:xfrm>
          <a:off x="6212104" y="1686632"/>
          <a:ext cx="2207748" cy="1693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Стремление ребенка самостоятельно отвечать на поставленные вопросы</a:t>
          </a:r>
          <a:endParaRPr lang="ru-RU" sz="1400" kern="1200" dirty="0"/>
        </a:p>
      </dsp:txBody>
      <dsp:txXfrm>
        <a:off x="6261705" y="1736233"/>
        <a:ext cx="2108546" cy="1594286"/>
      </dsp:txXfrm>
    </dsp:sp>
    <dsp:sp modelId="{75C9F0F3-EE5B-44E0-870F-D3EBB9D03B54}">
      <dsp:nvSpPr>
        <dsp:cNvPr id="0" name=""/>
        <dsp:cNvSpPr/>
      </dsp:nvSpPr>
      <dsp:spPr>
        <a:xfrm>
          <a:off x="6212104" y="3640658"/>
          <a:ext cx="2207748" cy="16934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Характеристика: появление устойчивых познавательных мотивов, ясной избирательной нацеленностью на познаваемый предмет, ценной мотивации</a:t>
          </a:r>
          <a:endParaRPr lang="ru-RU" sz="1400" kern="1200" dirty="0"/>
        </a:p>
      </dsp:txBody>
      <dsp:txXfrm>
        <a:off x="6261705" y="3690259"/>
        <a:ext cx="2108546" cy="1594286"/>
      </dsp:txXfrm>
    </dsp:sp>
    <dsp:sp modelId="{C26D84DC-3042-4B4E-B9BA-D269C5D3AE86}">
      <dsp:nvSpPr>
        <dsp:cNvPr id="0" name=""/>
        <dsp:cNvSpPr/>
      </dsp:nvSpPr>
      <dsp:spPr>
        <a:xfrm>
          <a:off x="8902798" y="0"/>
          <a:ext cx="2759685" cy="5616624"/>
        </a:xfrm>
        <a:prstGeom prst="roundRect">
          <a:avLst>
            <a:gd name="adj" fmla="val 10000"/>
          </a:avLst>
        </a:prstGeom>
        <a:solidFill>
          <a:schemeClr val="dk2"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300000" prstMaterial="plastic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Познавательная активность</a:t>
          </a:r>
          <a:endParaRPr lang="ru-RU" sz="2300" kern="1200" dirty="0"/>
        </a:p>
      </dsp:txBody>
      <dsp:txXfrm>
        <a:off x="8902798" y="0"/>
        <a:ext cx="2759685" cy="1684987"/>
      </dsp:txXfrm>
    </dsp:sp>
    <dsp:sp modelId="{82FCED9E-03CE-48E3-B9DC-1BD5437426CD}">
      <dsp:nvSpPr>
        <dsp:cNvPr id="0" name=""/>
        <dsp:cNvSpPr/>
      </dsp:nvSpPr>
      <dsp:spPr>
        <a:xfrm>
          <a:off x="9178766" y="1685467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Целостный акт познавательной деятельности – учебно-познавательная задача</a:t>
          </a:r>
          <a:endParaRPr lang="ru-RU" sz="1400" kern="1200" dirty="0"/>
        </a:p>
      </dsp:txBody>
      <dsp:txXfrm>
        <a:off x="9211085" y="1717786"/>
        <a:ext cx="2143110" cy="1038803"/>
      </dsp:txXfrm>
    </dsp:sp>
    <dsp:sp modelId="{9D04C2E3-AC31-4704-9D50-85A99B8E9F37}">
      <dsp:nvSpPr>
        <dsp:cNvPr id="0" name=""/>
        <dsp:cNvSpPr/>
      </dsp:nvSpPr>
      <dsp:spPr>
        <a:xfrm>
          <a:off x="9178766" y="2958669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Осуществляется путем накопления положительного учебно-познавательного опыта</a:t>
          </a:r>
          <a:endParaRPr lang="ru-RU" sz="1400" kern="1200" dirty="0"/>
        </a:p>
      </dsp:txBody>
      <dsp:txXfrm>
        <a:off x="9211085" y="2990988"/>
        <a:ext cx="2143110" cy="1038803"/>
      </dsp:txXfrm>
    </dsp:sp>
    <dsp:sp modelId="{85BF28E6-4B62-41FB-B188-5E0313E4303E}">
      <dsp:nvSpPr>
        <dsp:cNvPr id="0" name=""/>
        <dsp:cNvSpPr/>
      </dsp:nvSpPr>
      <dsp:spPr>
        <a:xfrm>
          <a:off x="9178766" y="4231871"/>
          <a:ext cx="2207748" cy="110344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26670" rIns="3556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Источник – познавательная потребность</a:t>
          </a:r>
          <a:endParaRPr lang="ru-RU" sz="1400" kern="1200" dirty="0"/>
        </a:p>
      </dsp:txBody>
      <dsp:txXfrm>
        <a:off x="9211085" y="4264190"/>
        <a:ext cx="2143110" cy="1038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76B433-1C6C-4212-988A-883F002C9BC6}">
      <dsp:nvSpPr>
        <dsp:cNvPr id="0" name=""/>
        <dsp:cNvSpPr/>
      </dsp:nvSpPr>
      <dsp:spPr>
        <a:xfrm rot="21300000">
          <a:off x="14584" y="1565756"/>
          <a:ext cx="4723359" cy="540895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3ECC4EF-083B-4F79-AD22-99D1F087600D}">
      <dsp:nvSpPr>
        <dsp:cNvPr id="0" name=""/>
        <dsp:cNvSpPr/>
      </dsp:nvSpPr>
      <dsp:spPr>
        <a:xfrm>
          <a:off x="570303" y="183620"/>
          <a:ext cx="1425758" cy="1468963"/>
        </a:xfrm>
        <a:prstGeom prst="downArrow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47C9ACD-0670-4DAD-8A32-7B627DDAC240}">
      <dsp:nvSpPr>
        <dsp:cNvPr id="0" name=""/>
        <dsp:cNvSpPr/>
      </dsp:nvSpPr>
      <dsp:spPr>
        <a:xfrm>
          <a:off x="2518839" y="0"/>
          <a:ext cx="1520808" cy="1542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Левое полушарие: </a:t>
          </a:r>
          <a:r>
            <a:rPr lang="ru-RU" sz="1400" kern="1200" dirty="0" smtClean="0"/>
            <a:t>логическое мышление</a:t>
          </a:r>
          <a:endParaRPr lang="ru-RU" sz="1400" kern="1200" dirty="0"/>
        </a:p>
      </dsp:txBody>
      <dsp:txXfrm>
        <a:off x="2518839" y="0"/>
        <a:ext cx="1520808" cy="1542411"/>
      </dsp:txXfrm>
    </dsp:sp>
    <dsp:sp modelId="{429DE3EC-CB6A-4963-BBEC-5314B3CF6B14}">
      <dsp:nvSpPr>
        <dsp:cNvPr id="0" name=""/>
        <dsp:cNvSpPr/>
      </dsp:nvSpPr>
      <dsp:spPr>
        <a:xfrm>
          <a:off x="2756466" y="2019824"/>
          <a:ext cx="1425758" cy="1468963"/>
        </a:xfrm>
        <a:prstGeom prst="upArrow">
          <a:avLst/>
        </a:prstGeom>
        <a:gradFill rotWithShape="0">
          <a:gsLst>
            <a:gs pos="0">
              <a:schemeClr val="accent5">
                <a:hueOff val="-347055"/>
                <a:satOff val="-53736"/>
                <a:lumOff val="-313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47055"/>
                <a:satOff val="-53736"/>
                <a:lumOff val="-313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47055"/>
                <a:satOff val="-53736"/>
                <a:lumOff val="-313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17637B0-642A-4411-B329-9017C73B1E9F}">
      <dsp:nvSpPr>
        <dsp:cNvPr id="0" name=""/>
        <dsp:cNvSpPr/>
      </dsp:nvSpPr>
      <dsp:spPr>
        <a:xfrm>
          <a:off x="712879" y="2129996"/>
          <a:ext cx="1520808" cy="15424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Правое полушарие: </a:t>
          </a:r>
          <a:r>
            <a:rPr lang="ru-RU" sz="1400" b="0" kern="1200" dirty="0" smtClean="0"/>
            <a:t>образное мышление (фантазия, воображение, творчество)</a:t>
          </a:r>
          <a:endParaRPr lang="ru-RU" sz="1400" b="0" kern="1200" dirty="0"/>
        </a:p>
      </dsp:txBody>
      <dsp:txXfrm>
        <a:off x="712879" y="2129996"/>
        <a:ext cx="1520808" cy="15424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A471BF-605E-4423-A0FE-804CB9851C51}">
      <dsp:nvSpPr>
        <dsp:cNvPr id="0" name=""/>
        <dsp:cNvSpPr/>
      </dsp:nvSpPr>
      <dsp:spPr>
        <a:xfrm rot="16200000">
          <a:off x="149" y="115079"/>
          <a:ext cx="1714057" cy="1714057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Легко и понятно за счет формы</a:t>
          </a:r>
          <a:endParaRPr lang="ru-RU" sz="1500" kern="1200" dirty="0"/>
        </a:p>
      </dsp:txBody>
      <dsp:txXfrm rot="5400000">
        <a:off x="300109" y="543593"/>
        <a:ext cx="1414097" cy="857029"/>
      </dsp:txXfrm>
    </dsp:sp>
    <dsp:sp modelId="{CB426328-58AC-44CD-906E-4BF764FB2452}">
      <dsp:nvSpPr>
        <dsp:cNvPr id="0" name=""/>
        <dsp:cNvSpPr/>
      </dsp:nvSpPr>
      <dsp:spPr>
        <a:xfrm rot="5400000">
          <a:off x="1886192" y="115079"/>
          <a:ext cx="1714057" cy="1714057"/>
        </a:xfrm>
        <a:prstGeom prst="upArrow">
          <a:avLst>
            <a:gd name="adj1" fmla="val 50000"/>
            <a:gd name="adj2" fmla="val 35000"/>
          </a:avLst>
        </a:prstGeom>
        <a:gradFill rotWithShape="0">
          <a:gsLst>
            <a:gs pos="0">
              <a:schemeClr val="accent2">
                <a:hueOff val="-10709095"/>
                <a:satOff val="27068"/>
                <a:lumOff val="745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0709095"/>
                <a:satOff val="27068"/>
                <a:lumOff val="745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0709095"/>
                <a:satOff val="27068"/>
                <a:lumOff val="745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Содержание «на шаг вперед»</a:t>
          </a:r>
          <a:endParaRPr lang="ru-RU" sz="1500" kern="1200" dirty="0"/>
        </a:p>
      </dsp:txBody>
      <dsp:txXfrm rot="-5400000">
        <a:off x="1886192" y="543593"/>
        <a:ext cx="1414097" cy="8570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C85EA0-EBF1-4F5C-9489-06CB84759089}">
      <dsp:nvSpPr>
        <dsp:cNvPr id="0" name=""/>
        <dsp:cNvSpPr/>
      </dsp:nvSpPr>
      <dsp:spPr>
        <a:xfrm>
          <a:off x="0" y="388843"/>
          <a:ext cx="3816424" cy="518457"/>
        </a:xfrm>
        <a:prstGeom prst="notched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3C02ED-9D88-4A1A-809C-94E9D08A1747}">
      <dsp:nvSpPr>
        <dsp:cNvPr id="0" name=""/>
        <dsp:cNvSpPr/>
      </dsp:nvSpPr>
      <dsp:spPr>
        <a:xfrm>
          <a:off x="41" y="0"/>
          <a:ext cx="167546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b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Зона актуального развития</a:t>
          </a:r>
          <a:endParaRPr lang="ru-RU" sz="1200" b="1" kern="1200" dirty="0"/>
        </a:p>
      </dsp:txBody>
      <dsp:txXfrm>
        <a:off x="41" y="0"/>
        <a:ext cx="1675462" cy="518457"/>
      </dsp:txXfrm>
    </dsp:sp>
    <dsp:sp modelId="{714AF1D3-62B6-4A16-BAD8-EC829BA01A46}">
      <dsp:nvSpPr>
        <dsp:cNvPr id="0" name=""/>
        <dsp:cNvSpPr/>
      </dsp:nvSpPr>
      <dsp:spPr>
        <a:xfrm>
          <a:off x="772965" y="583264"/>
          <a:ext cx="129614" cy="1296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43EF343D-39B4-4D9F-BFD6-949D2629D4B6}">
      <dsp:nvSpPr>
        <dsp:cNvPr id="0" name=""/>
        <dsp:cNvSpPr/>
      </dsp:nvSpPr>
      <dsp:spPr>
        <a:xfrm>
          <a:off x="1759277" y="777686"/>
          <a:ext cx="1675462" cy="5184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85344" bIns="85344" numCol="1" spcCol="1270" anchor="t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Зона ближайшего развития</a:t>
          </a:r>
          <a:endParaRPr lang="ru-RU" sz="1200" b="1" kern="1200" dirty="0"/>
        </a:p>
      </dsp:txBody>
      <dsp:txXfrm>
        <a:off x="1759277" y="777686"/>
        <a:ext cx="1675462" cy="518457"/>
      </dsp:txXfrm>
    </dsp:sp>
    <dsp:sp modelId="{B46170F6-6F9D-41C0-82FE-018915C63FEF}">
      <dsp:nvSpPr>
        <dsp:cNvPr id="0" name=""/>
        <dsp:cNvSpPr/>
      </dsp:nvSpPr>
      <dsp:spPr>
        <a:xfrm>
          <a:off x="2532201" y="583264"/>
          <a:ext cx="129614" cy="12961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B6C170-5BC5-461A-BD32-5B8D7F979AA9}">
      <dsp:nvSpPr>
        <dsp:cNvPr id="0" name=""/>
        <dsp:cNvSpPr/>
      </dsp:nvSpPr>
      <dsp:spPr>
        <a:xfrm>
          <a:off x="0" y="652756"/>
          <a:ext cx="2891412" cy="1734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Восприятие</a:t>
          </a:r>
          <a:endParaRPr lang="ru-RU" sz="3700" kern="1200" dirty="0"/>
        </a:p>
      </dsp:txBody>
      <dsp:txXfrm>
        <a:off x="0" y="652756"/>
        <a:ext cx="2891412" cy="1734847"/>
      </dsp:txXfrm>
    </dsp:sp>
    <dsp:sp modelId="{568DAD3A-30D8-43D3-A2EF-13588DDD539E}">
      <dsp:nvSpPr>
        <dsp:cNvPr id="0" name=""/>
        <dsp:cNvSpPr/>
      </dsp:nvSpPr>
      <dsp:spPr>
        <a:xfrm>
          <a:off x="3180553" y="652756"/>
          <a:ext cx="2891412" cy="1734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Память</a:t>
          </a:r>
          <a:endParaRPr lang="ru-RU" sz="3700" kern="1200" dirty="0"/>
        </a:p>
      </dsp:txBody>
      <dsp:txXfrm>
        <a:off x="3180553" y="652756"/>
        <a:ext cx="2891412" cy="1734847"/>
      </dsp:txXfrm>
    </dsp:sp>
    <dsp:sp modelId="{8EC1BC60-35A2-44D3-BF41-7EAACF6C20C9}">
      <dsp:nvSpPr>
        <dsp:cNvPr id="0" name=""/>
        <dsp:cNvSpPr/>
      </dsp:nvSpPr>
      <dsp:spPr>
        <a:xfrm>
          <a:off x="6361107" y="652756"/>
          <a:ext cx="2891412" cy="173484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Внимание</a:t>
          </a:r>
          <a:endParaRPr lang="ru-RU" sz="3700" kern="1200" dirty="0"/>
        </a:p>
      </dsp:txBody>
      <dsp:txXfrm>
        <a:off x="6361107" y="652756"/>
        <a:ext cx="2891412" cy="173484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1BBA98-6385-4A23-A70D-A0A04E063290}">
      <dsp:nvSpPr>
        <dsp:cNvPr id="0" name=""/>
        <dsp:cNvSpPr/>
      </dsp:nvSpPr>
      <dsp:spPr>
        <a:xfrm>
          <a:off x="0" y="772303"/>
          <a:ext cx="2239701" cy="1119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Память </a:t>
          </a:r>
          <a:endParaRPr lang="ru-RU" sz="1900" kern="1200" dirty="0"/>
        </a:p>
      </dsp:txBody>
      <dsp:txXfrm>
        <a:off x="32799" y="805102"/>
        <a:ext cx="2174103" cy="1054252"/>
      </dsp:txXfrm>
    </dsp:sp>
    <dsp:sp modelId="{AB79358A-873B-45BB-945D-00C5A547C744}">
      <dsp:nvSpPr>
        <dsp:cNvPr id="0" name=""/>
        <dsp:cNvSpPr/>
      </dsp:nvSpPr>
      <dsp:spPr>
        <a:xfrm>
          <a:off x="2800858" y="797085"/>
          <a:ext cx="2239701" cy="11198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Интеллектуальное развитие</a:t>
          </a:r>
          <a:endParaRPr lang="ru-RU" sz="1900" kern="1200" dirty="0"/>
        </a:p>
      </dsp:txBody>
      <dsp:txXfrm>
        <a:off x="2833657" y="829884"/>
        <a:ext cx="2174103" cy="1054252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EB3C1-348F-42D5-81BA-569BC69ABA5A}">
      <dsp:nvSpPr>
        <dsp:cNvPr id="0" name=""/>
        <dsp:cNvSpPr/>
      </dsp:nvSpPr>
      <dsp:spPr>
        <a:xfrm rot="5400000">
          <a:off x="5432858" y="-2171335"/>
          <a:ext cx="983921" cy="55763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возникает как бы само собой, без усилия воли;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фиксируется то, что ярко, эмоционально.</a:t>
          </a:r>
          <a:endParaRPr lang="ru-RU" sz="1500" kern="1200" dirty="0"/>
        </a:p>
      </dsp:txBody>
      <dsp:txXfrm rot="-5400000">
        <a:off x="3136669" y="172885"/>
        <a:ext cx="5528269" cy="887859"/>
      </dsp:txXfrm>
    </dsp:sp>
    <dsp:sp modelId="{0A028B61-DD1E-4204-B569-FE2B56EC0891}">
      <dsp:nvSpPr>
        <dsp:cNvPr id="0" name=""/>
        <dsp:cNvSpPr/>
      </dsp:nvSpPr>
      <dsp:spPr>
        <a:xfrm>
          <a:off x="0" y="1863"/>
          <a:ext cx="3136668" cy="12299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Непроизвольное </a:t>
          </a:r>
          <a:endParaRPr lang="ru-RU" sz="2200" kern="1200" dirty="0"/>
        </a:p>
      </dsp:txBody>
      <dsp:txXfrm>
        <a:off x="60039" y="61902"/>
        <a:ext cx="3016590" cy="1109824"/>
      </dsp:txXfrm>
    </dsp:sp>
    <dsp:sp modelId="{F6ECF626-1675-4D56-8D5C-F0FD657623C8}">
      <dsp:nvSpPr>
        <dsp:cNvPr id="0" name=""/>
        <dsp:cNvSpPr/>
      </dsp:nvSpPr>
      <dsp:spPr>
        <a:xfrm rot="5400000">
          <a:off x="5432858" y="-879938"/>
          <a:ext cx="983921" cy="55763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требует от человека волевых усилий для своего возникновения;</a:t>
          </a:r>
          <a:endParaRPr lang="ru-RU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необходимо для того, чтобы делать не то, что хочется, а то, что необходимо.</a:t>
          </a:r>
          <a:endParaRPr lang="ru-RU" sz="1500" kern="1200" dirty="0"/>
        </a:p>
      </dsp:txBody>
      <dsp:txXfrm rot="-5400000">
        <a:off x="3136669" y="1464282"/>
        <a:ext cx="5528269" cy="887859"/>
      </dsp:txXfrm>
    </dsp:sp>
    <dsp:sp modelId="{619FA46A-7160-4DD4-8BC1-BBDF372B8814}">
      <dsp:nvSpPr>
        <dsp:cNvPr id="0" name=""/>
        <dsp:cNvSpPr/>
      </dsp:nvSpPr>
      <dsp:spPr>
        <a:xfrm>
          <a:off x="0" y="1293260"/>
          <a:ext cx="3136668" cy="12299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Произвольное</a:t>
          </a:r>
          <a:endParaRPr lang="ru-RU" sz="2200" kern="1200" dirty="0"/>
        </a:p>
      </dsp:txBody>
      <dsp:txXfrm>
        <a:off x="60039" y="1353299"/>
        <a:ext cx="3016590" cy="1109824"/>
      </dsp:txXfrm>
    </dsp:sp>
    <dsp:sp modelId="{71AE636B-DCD9-476B-80D8-7A3C2D4E0F7F}">
      <dsp:nvSpPr>
        <dsp:cNvPr id="0" name=""/>
        <dsp:cNvSpPr/>
      </dsp:nvSpPr>
      <dsp:spPr>
        <a:xfrm rot="5400000">
          <a:off x="5432858" y="411459"/>
          <a:ext cx="983921" cy="55763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500" kern="1200" dirty="0" smtClean="0"/>
            <a:t>результат возникновения интереса, увлеченности, вдохновения.</a:t>
          </a:r>
          <a:endParaRPr lang="ru-RU" sz="1500" kern="1200" dirty="0"/>
        </a:p>
      </dsp:txBody>
      <dsp:txXfrm rot="-5400000">
        <a:off x="3136669" y="2755680"/>
        <a:ext cx="5528269" cy="887859"/>
      </dsp:txXfrm>
    </dsp:sp>
    <dsp:sp modelId="{2B80898D-CA67-4028-9537-D5AE0285B301}">
      <dsp:nvSpPr>
        <dsp:cNvPr id="0" name=""/>
        <dsp:cNvSpPr/>
      </dsp:nvSpPr>
      <dsp:spPr>
        <a:xfrm>
          <a:off x="0" y="2584658"/>
          <a:ext cx="3136668" cy="1229902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err="1" smtClean="0"/>
            <a:t>Послепроизвольное</a:t>
          </a:r>
          <a:endParaRPr lang="ru-RU" sz="2200" kern="1200" dirty="0"/>
        </a:p>
      </dsp:txBody>
      <dsp:txXfrm>
        <a:off x="60039" y="2644697"/>
        <a:ext cx="3016590" cy="11098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BE2AAA-2CC7-4F9C-A8C6-8B9F2A3E9EF0}" type="datetimeFigureOut">
              <a:rPr lang="ru-RU" smtClean="0"/>
              <a:pPr/>
              <a:t>09.12.2022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AD62A-9EE1-43E3-A7E5-D268F71DF3E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64482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ADBA-1AC7-4CD6-8AFF-4E8087BA5487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4C2EF-8A97-4DAF-B099-E567883644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809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34C2EF-8A97-4DAF-B099-E567883644D6}" type="slidenum">
              <a:rPr lang="ru-RU" noProof="0" smtClean="0"/>
              <a:pPr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16288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r="323" b="422"/>
          <a:stretch/>
        </p:blipFill>
        <p:spPr>
          <a:xfrm>
            <a:off x="1524" y="1"/>
            <a:ext cx="12188952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8458200" cy="1828800"/>
          </a:xfrm>
        </p:spPr>
        <p:txBody>
          <a:bodyPr anchor="b">
            <a:normAutofit/>
          </a:bodyPr>
          <a:lstStyle>
            <a:lvl1pPr algn="l"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2438400"/>
            <a:ext cx="7086600" cy="914400"/>
          </a:xfrm>
        </p:spPr>
        <p:txBody>
          <a:bodyPr>
            <a:normAutofit/>
          </a:bodyPr>
          <a:lstStyle>
            <a:lvl1pPr marL="0" indent="0" algn="l">
              <a:spcBef>
                <a:spcPts val="1200"/>
              </a:spcBef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445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Две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2435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5300133" y="933449"/>
            <a:ext cx="41148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5530568" y="1113022"/>
            <a:ext cx="3638453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20" name="Текст 16"/>
          <p:cNvSpPr>
            <a:spLocks noGrp="1"/>
          </p:cNvSpPr>
          <p:nvPr>
            <p:ph type="body" sz="quarter" idx="16"/>
          </p:nvPr>
        </p:nvSpPr>
        <p:spPr>
          <a:xfrm>
            <a:off x="5566714" y="5305425"/>
            <a:ext cx="3566160" cy="10972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3777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артинки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" y="1716"/>
            <a:ext cx="12188952" cy="6856284"/>
          </a:xfrm>
          <a:prstGeom prst="rect">
            <a:avLst/>
          </a:prstGeom>
        </p:spPr>
      </p:pic>
      <p:sp>
        <p:nvSpPr>
          <p:cNvPr id="7" name="Полилиния 5"/>
          <p:cNvSpPr>
            <a:spLocks/>
          </p:cNvSpPr>
          <p:nvPr/>
        </p:nvSpPr>
        <p:spPr bwMode="gray">
          <a:xfrm>
            <a:off x="762000" y="933449"/>
            <a:ext cx="5334000" cy="4109465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3"/>
          </p:nvPr>
        </p:nvSpPr>
        <p:spPr>
          <a:xfrm>
            <a:off x="991888" y="1113022"/>
            <a:ext cx="4874224" cy="3750319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8" name="Полилиния 5"/>
          <p:cNvSpPr>
            <a:spLocks/>
          </p:cNvSpPr>
          <p:nvPr/>
        </p:nvSpPr>
        <p:spPr bwMode="gray">
          <a:xfrm>
            <a:off x="6323873" y="967316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" name="Рисунок 18"/>
          <p:cNvSpPr>
            <a:spLocks noGrp="1"/>
          </p:cNvSpPr>
          <p:nvPr>
            <p:ph type="pic" sz="quarter" idx="15"/>
          </p:nvPr>
        </p:nvSpPr>
        <p:spPr>
          <a:xfrm>
            <a:off x="6506025" y="1109743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7" name="Текст 16"/>
          <p:cNvSpPr>
            <a:spLocks noGrp="1"/>
          </p:cNvSpPr>
          <p:nvPr>
            <p:ph type="body" sz="quarter" idx="14"/>
          </p:nvPr>
        </p:nvSpPr>
        <p:spPr>
          <a:xfrm>
            <a:off x="1028581" y="5919255"/>
            <a:ext cx="8104082" cy="49742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0" indent="0">
              <a:spcBef>
                <a:spcPts val="1200"/>
              </a:spcBef>
              <a:buNone/>
              <a:defRPr sz="1800"/>
            </a:lvl2pPr>
            <a:lvl3pPr marL="0" indent="0">
              <a:spcBef>
                <a:spcPts val="1200"/>
              </a:spcBef>
              <a:buNone/>
              <a:defRPr sz="1800"/>
            </a:lvl3pPr>
            <a:lvl4pPr marL="0" indent="0">
              <a:spcBef>
                <a:spcPts val="1200"/>
              </a:spcBef>
              <a:buNone/>
              <a:defRPr sz="1800"/>
            </a:lvl4pPr>
            <a:lvl5pPr marL="0" indent="0">
              <a:spcBef>
                <a:spcPts val="1200"/>
              </a:spcBef>
              <a:buNone/>
              <a:defRPr sz="1800"/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6323873" y="3060954"/>
            <a:ext cx="2990942" cy="1934384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6506025" y="3203381"/>
            <a:ext cx="2626638" cy="1649530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80" y="5305424"/>
            <a:ext cx="8104083" cy="579921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1779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" y="283"/>
            <a:ext cx="12188952" cy="6859715"/>
          </a:xfrm>
          <a:prstGeom prst="rect">
            <a:avLst/>
          </a:prstGeom>
        </p:spPr>
      </p:pic>
      <p:sp>
        <p:nvSpPr>
          <p:cNvPr id="8" name="Полилиния 5"/>
          <p:cNvSpPr>
            <a:spLocks/>
          </p:cNvSpPr>
          <p:nvPr/>
        </p:nvSpPr>
        <p:spPr bwMode="gray">
          <a:xfrm>
            <a:off x="4182533" y="265044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3"/>
          </p:nvPr>
        </p:nvSpPr>
        <p:spPr>
          <a:xfrm>
            <a:off x="4424435" y="436315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0" name="Полилиния 5"/>
          <p:cNvSpPr>
            <a:spLocks/>
          </p:cNvSpPr>
          <p:nvPr/>
        </p:nvSpPr>
        <p:spPr bwMode="gray">
          <a:xfrm>
            <a:off x="816188" y="384723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5"/>
          </p:nvPr>
        </p:nvSpPr>
        <p:spPr>
          <a:xfrm>
            <a:off x="1013022" y="538232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2" name="Полилиния 5"/>
          <p:cNvSpPr>
            <a:spLocks/>
          </p:cNvSpPr>
          <p:nvPr/>
        </p:nvSpPr>
        <p:spPr bwMode="gray">
          <a:xfrm>
            <a:off x="816188" y="2478361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Рисунок 12"/>
          <p:cNvSpPr>
            <a:spLocks noGrp="1"/>
          </p:cNvSpPr>
          <p:nvPr>
            <p:ph type="pic" sz="quarter" idx="16"/>
          </p:nvPr>
        </p:nvSpPr>
        <p:spPr>
          <a:xfrm>
            <a:off x="1013022" y="2631870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14" name="Полилиния 5"/>
          <p:cNvSpPr>
            <a:spLocks/>
          </p:cNvSpPr>
          <p:nvPr/>
        </p:nvSpPr>
        <p:spPr bwMode="gray">
          <a:xfrm>
            <a:off x="816188" y="4571999"/>
            <a:ext cx="3146212" cy="1894677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17"/>
          </p:nvPr>
        </p:nvSpPr>
        <p:spPr>
          <a:xfrm>
            <a:off x="1013022" y="4725508"/>
            <a:ext cx="2752545" cy="1587658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18288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  <p:sp>
        <p:nvSpPr>
          <p:cNvPr id="20" name="Полилиния 5"/>
          <p:cNvSpPr>
            <a:spLocks/>
          </p:cNvSpPr>
          <p:nvPr/>
        </p:nvSpPr>
        <p:spPr bwMode="gray">
          <a:xfrm>
            <a:off x="4182533" y="3448511"/>
            <a:ext cx="5232399" cy="3020023"/>
          </a:xfrm>
          <a:custGeom>
            <a:avLst/>
            <a:gdLst>
              <a:gd name="T0" fmla="*/ 870 w 933"/>
              <a:gd name="T1" fmla="*/ 64 h 1275"/>
              <a:gd name="T2" fmla="*/ 870 w 933"/>
              <a:gd name="T3" fmla="*/ 1213 h 1275"/>
              <a:gd name="T4" fmla="*/ 61 w 933"/>
              <a:gd name="T5" fmla="*/ 1213 h 1275"/>
              <a:gd name="T6" fmla="*/ 61 w 933"/>
              <a:gd name="T7" fmla="*/ 64 h 1275"/>
              <a:gd name="T8" fmla="*/ 870 w 933"/>
              <a:gd name="T9" fmla="*/ 64 h 1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1275">
                <a:moveTo>
                  <a:pt x="870" y="64"/>
                </a:moveTo>
                <a:cubicBezTo>
                  <a:pt x="933" y="128"/>
                  <a:pt x="922" y="1160"/>
                  <a:pt x="870" y="1213"/>
                </a:cubicBezTo>
                <a:cubicBezTo>
                  <a:pt x="817" y="1266"/>
                  <a:pt x="121" y="1275"/>
                  <a:pt x="61" y="1213"/>
                </a:cubicBezTo>
                <a:cubicBezTo>
                  <a:pt x="0" y="1151"/>
                  <a:pt x="3" y="123"/>
                  <a:pt x="61" y="64"/>
                </a:cubicBezTo>
                <a:cubicBezTo>
                  <a:pt x="118" y="5"/>
                  <a:pt x="806" y="0"/>
                  <a:pt x="870" y="64"/>
                </a:cubicBezTo>
                <a:close/>
              </a:path>
            </a:pathLst>
          </a:custGeom>
          <a:solidFill>
            <a:srgbClr val="FFFFFF"/>
          </a:solidFill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" name="Рисунок 20"/>
          <p:cNvSpPr>
            <a:spLocks noGrp="1"/>
          </p:cNvSpPr>
          <p:nvPr>
            <p:ph type="pic" sz="quarter" idx="18"/>
          </p:nvPr>
        </p:nvSpPr>
        <p:spPr>
          <a:xfrm>
            <a:off x="4424435" y="3619782"/>
            <a:ext cx="4748594" cy="2677481"/>
          </a:xfrm>
          <a:custGeom>
            <a:avLst/>
            <a:gdLst>
              <a:gd name="connsiteX0" fmla="*/ 1744346 w 3503695"/>
              <a:gd name="connsiteY0" fmla="*/ 62 h 4031418"/>
              <a:gd name="connsiteX1" fmla="*/ 3334838 w 3503695"/>
              <a:gd name="connsiteY1" fmla="*/ 150223 h 4031418"/>
              <a:gd name="connsiteX2" fmla="*/ 3334838 w 3503695"/>
              <a:gd name="connsiteY2" fmla="*/ 3890810 h 4031418"/>
              <a:gd name="connsiteX3" fmla="*/ 174362 w 3503695"/>
              <a:gd name="connsiteY3" fmla="*/ 3890810 h 4031418"/>
              <a:gd name="connsiteX4" fmla="*/ 174362 w 3503695"/>
              <a:gd name="connsiteY4" fmla="*/ 150223 h 4031418"/>
              <a:gd name="connsiteX5" fmla="*/ 1744346 w 3503695"/>
              <a:gd name="connsiteY5" fmla="*/ 62 h 4031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503695" h="4031418">
                <a:moveTo>
                  <a:pt x="1744346" y="62"/>
                </a:moveTo>
                <a:cubicBezTo>
                  <a:pt x="2475376" y="-1972"/>
                  <a:pt x="3209826" y="46047"/>
                  <a:pt x="3334838" y="150223"/>
                </a:cubicBezTo>
                <a:cubicBezTo>
                  <a:pt x="3580957" y="358576"/>
                  <a:pt x="3537984" y="3718268"/>
                  <a:pt x="3334838" y="3890810"/>
                </a:cubicBezTo>
                <a:cubicBezTo>
                  <a:pt x="3127786" y="4063352"/>
                  <a:pt x="408761" y="4092652"/>
                  <a:pt x="174362" y="3890810"/>
                </a:cubicBezTo>
                <a:cubicBezTo>
                  <a:pt x="-63943" y="3688968"/>
                  <a:pt x="-52223" y="342299"/>
                  <a:pt x="174362" y="150223"/>
                </a:cubicBezTo>
                <a:cubicBezTo>
                  <a:pt x="285702" y="54185"/>
                  <a:pt x="1013315" y="2097"/>
                  <a:pt x="1744346" y="62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6467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4326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365125"/>
            <a:ext cx="1828799" cy="49403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365125"/>
            <a:ext cx="6858000" cy="4940300"/>
          </a:xfrm>
        </p:spPr>
        <p:txBody>
          <a:bodyPr vert="eaVert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2624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03573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t="422"/>
          <a:stretch/>
        </p:blipFill>
        <p:spPr>
          <a:xfrm>
            <a:off x="0" y="0"/>
            <a:ext cx="12188952" cy="685717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533400"/>
            <a:ext cx="7315200" cy="1828800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352800" y="2438400"/>
            <a:ext cx="5486400" cy="9144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279508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825625"/>
            <a:ext cx="4389120" cy="3474720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2530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400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28799"/>
            <a:ext cx="4389120" cy="795867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4">
                    <a:lumMod val="7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624666"/>
            <a:ext cx="4389120" cy="2675467"/>
          </a:xfrm>
        </p:spPr>
        <p:txBody>
          <a:bodyPr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00086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4502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800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4400" y="1828800"/>
            <a:ext cx="5943600" cy="3476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3999" y="1828800"/>
            <a:ext cx="2926080" cy="347662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07354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10400" y="2245995"/>
            <a:ext cx="3657600" cy="219456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  <p:sp>
        <p:nvSpPr>
          <p:cNvPr id="8" name="Полилиния 5"/>
          <p:cNvSpPr>
            <a:spLocks/>
          </p:cNvSpPr>
          <p:nvPr/>
        </p:nvSpPr>
        <p:spPr bwMode="gray">
          <a:xfrm>
            <a:off x="804333" y="1695450"/>
            <a:ext cx="5596467" cy="3295650"/>
          </a:xfrm>
          <a:custGeom>
            <a:avLst/>
            <a:gdLst>
              <a:gd name="T0" fmla="*/ 1279 w 1347"/>
              <a:gd name="T1" fmla="*/ 919 h 986"/>
              <a:gd name="T2" fmla="*/ 65 w 1347"/>
              <a:gd name="T3" fmla="*/ 919 h 986"/>
              <a:gd name="T4" fmla="*/ 65 w 1347"/>
              <a:gd name="T5" fmla="*/ 64 h 986"/>
              <a:gd name="T6" fmla="*/ 1279 w 1347"/>
              <a:gd name="T7" fmla="*/ 64 h 986"/>
              <a:gd name="T8" fmla="*/ 1279 w 1347"/>
              <a:gd name="T9" fmla="*/ 919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7" h="986">
                <a:moveTo>
                  <a:pt x="1279" y="919"/>
                </a:moveTo>
                <a:cubicBezTo>
                  <a:pt x="1211" y="986"/>
                  <a:pt x="121" y="974"/>
                  <a:pt x="65" y="919"/>
                </a:cubicBezTo>
                <a:cubicBezTo>
                  <a:pt x="9" y="863"/>
                  <a:pt x="0" y="128"/>
                  <a:pt x="65" y="64"/>
                </a:cubicBezTo>
                <a:cubicBezTo>
                  <a:pt x="130" y="0"/>
                  <a:pt x="1217" y="3"/>
                  <a:pt x="1279" y="64"/>
                </a:cubicBezTo>
                <a:cubicBezTo>
                  <a:pt x="1341" y="125"/>
                  <a:pt x="1347" y="852"/>
                  <a:pt x="1279" y="9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317500" dist="63500" dir="2700000" algn="tl" rotWithShape="0">
              <a:prstClr val="black">
                <a:alpha val="30000"/>
              </a:prstClr>
            </a:outerShdw>
          </a:effectLst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Рисунок 11"/>
          <p:cNvSpPr>
            <a:spLocks noGrp="1"/>
          </p:cNvSpPr>
          <p:nvPr>
            <p:ph type="pic" idx="1"/>
          </p:nvPr>
        </p:nvSpPr>
        <p:spPr>
          <a:xfrm>
            <a:off x="1006022" y="1874520"/>
            <a:ext cx="5193089" cy="2937510"/>
          </a:xfrm>
          <a:custGeom>
            <a:avLst/>
            <a:gdLst>
              <a:gd name="connsiteX0" fmla="*/ 2531359 w 5066932"/>
              <a:gd name="connsiteY0" fmla="*/ 21 h 2945784"/>
              <a:gd name="connsiteX1" fmla="*/ 4878015 w 5066932"/>
              <a:gd name="connsiteY1" fmla="*/ 145719 h 2945784"/>
              <a:gd name="connsiteX2" fmla="*/ 4878015 w 5066932"/>
              <a:gd name="connsiteY2" fmla="*/ 2803241 h 2945784"/>
              <a:gd name="connsiteX3" fmla="*/ 175988 w 5066932"/>
              <a:gd name="connsiteY3" fmla="*/ 2803241 h 2945784"/>
              <a:gd name="connsiteX4" fmla="*/ 175988 w 5066932"/>
              <a:gd name="connsiteY4" fmla="*/ 145719 h 2945784"/>
              <a:gd name="connsiteX5" fmla="*/ 2531359 w 5066932"/>
              <a:gd name="connsiteY5" fmla="*/ 21 h 2945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66932" h="2945784">
                <a:moveTo>
                  <a:pt x="2531359" y="21"/>
                </a:moveTo>
                <a:cubicBezTo>
                  <a:pt x="3645379" y="1187"/>
                  <a:pt x="4757946" y="50918"/>
                  <a:pt x="4878015" y="145719"/>
                </a:cubicBezTo>
                <a:cubicBezTo>
                  <a:pt x="5118151" y="335320"/>
                  <a:pt x="5141390" y="2594991"/>
                  <a:pt x="4878015" y="2803241"/>
                </a:cubicBezTo>
                <a:cubicBezTo>
                  <a:pt x="4614639" y="3011491"/>
                  <a:pt x="392886" y="2974193"/>
                  <a:pt x="175988" y="2803241"/>
                </a:cubicBezTo>
                <a:cubicBezTo>
                  <a:pt x="-40909" y="2629181"/>
                  <a:pt x="-75768" y="344644"/>
                  <a:pt x="175988" y="145719"/>
                </a:cubicBezTo>
                <a:cubicBezTo>
                  <a:pt x="301866" y="46256"/>
                  <a:pt x="1417339" y="-1144"/>
                  <a:pt x="2531359" y="21"/>
                </a:cubicBez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</p:spPr>
        <p:txBody>
          <a:bodyPr wrap="square" tIns="365760">
            <a:no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noProof="0" dirty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51318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5" t="511" r="525" b="2999"/>
          <a:stretch/>
        </p:blipFill>
        <p:spPr>
          <a:xfrm>
            <a:off x="0" y="0"/>
            <a:ext cx="1218882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10826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828800"/>
            <a:ext cx="91440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dirty="0" smtClean="0"/>
              <a:t>Образец текста</a:t>
            </a:r>
          </a:p>
          <a:p>
            <a:pPr lvl="1"/>
            <a:r>
              <a:rPr lang="ru-RU" noProof="0" dirty="0" smtClean="0"/>
              <a:t>Второй уровень</a:t>
            </a:r>
          </a:p>
          <a:p>
            <a:pPr lvl="2"/>
            <a:r>
              <a:rPr lang="ru-RU" noProof="0" dirty="0" smtClean="0"/>
              <a:t>Третий уровень</a:t>
            </a:r>
          </a:p>
          <a:p>
            <a:pPr lvl="3"/>
            <a:r>
              <a:rPr lang="ru-RU" noProof="0" dirty="0" smtClean="0"/>
              <a:t>Четвертый уровень</a:t>
            </a:r>
          </a:p>
          <a:p>
            <a:pPr lvl="4"/>
            <a:r>
              <a:rPr lang="ru-RU" noProof="0" dirty="0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010400" y="6416675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FC8593D-7C47-471E-A8DF-97AC4FFD13F5}" type="datetimeFigureOut">
              <a:rPr lang="ru-RU" noProof="0" smtClean="0"/>
              <a:pPr/>
              <a:t>09.12.2022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209800" y="6416675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noProof="0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89D71E3-7D81-4C24-B9D8-6B108755C64C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6165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2" r:id="rId11"/>
    <p:sldLayoutId id="2147483661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533400"/>
            <a:ext cx="9146232" cy="1828800"/>
          </a:xfrm>
        </p:spPr>
        <p:txBody>
          <a:bodyPr>
            <a:normAutofit/>
          </a:bodyPr>
          <a:lstStyle/>
          <a:p>
            <a:pPr algn="ctr" defTabSz="914400">
              <a:spcBef>
                <a:spcPts val="1"/>
              </a:spcBef>
              <a:buNone/>
            </a:pPr>
            <a:r>
              <a:rPr lang="ru-RU" sz="4400" b="1" i="0" dirty="0" smtClean="0">
                <a:solidFill>
                  <a:srgbClr val="404040"/>
                </a:solidFill>
                <a:latin typeface="Times New Roman"/>
                <a:ea typeface="+mj-ea"/>
                <a:cs typeface="+mj-cs"/>
              </a:rPr>
              <a:t>ПОЗНАВАТЕЛЬНОЕ РАЗВИТИЕ </a:t>
            </a:r>
            <a:r>
              <a:rPr lang="ru-RU" sz="3600" b="0" i="0" dirty="0" smtClean="0">
                <a:solidFill>
                  <a:srgbClr val="404040"/>
                </a:solidFill>
                <a:latin typeface="Times New Roman"/>
                <a:ea typeface="+mj-ea"/>
                <a:cs typeface="+mj-cs"/>
              </a:rPr>
              <a:t>ДЕТЕЙ ДОШКОЛЬНОГО ВОЗРАСТА</a:t>
            </a:r>
            <a:endParaRPr lang="ru-RU" sz="3600" b="0" i="0" dirty="0">
              <a:solidFill>
                <a:srgbClr val="404040"/>
              </a:solidFill>
              <a:latin typeface="Times New Roman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1584" y="2996952"/>
            <a:ext cx="7086600" cy="914400"/>
          </a:xfrm>
        </p:spPr>
        <p:txBody>
          <a:bodyPr>
            <a:normAutofit fontScale="77500" lnSpcReduction="20000"/>
          </a:bodyPr>
          <a:lstStyle/>
          <a:p>
            <a:pPr algn="r">
              <a:spcBef>
                <a:spcPts val="12"/>
              </a:spcBef>
            </a:pPr>
            <a:r>
              <a:rPr lang="ru-RU" i="1" dirty="0" smtClean="0"/>
              <a:t>От пятилетнего ребенка до меня только шаг. </a:t>
            </a:r>
          </a:p>
          <a:p>
            <a:pPr algn="r">
              <a:spcBef>
                <a:spcPts val="12"/>
              </a:spcBef>
            </a:pPr>
            <a:r>
              <a:rPr lang="ru-RU" i="1" dirty="0" smtClean="0"/>
              <a:t>От новорожденного до меня страшное расстояние. </a:t>
            </a:r>
          </a:p>
          <a:p>
            <a:pPr algn="r">
              <a:spcBef>
                <a:spcPts val="12"/>
              </a:spcBef>
            </a:pPr>
            <a:endParaRPr lang="ru-RU" i="1" dirty="0" smtClean="0"/>
          </a:p>
          <a:p>
            <a:pPr algn="r">
              <a:spcBef>
                <a:spcPts val="12"/>
              </a:spcBef>
            </a:pPr>
            <a:r>
              <a:rPr lang="ru-RU" i="1" dirty="0" smtClean="0"/>
              <a:t>Л. Н. Толстой</a:t>
            </a:r>
            <a:endParaRPr lang="ru-RU" sz="2400" b="0" i="1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804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70368" cy="1082674"/>
          </a:xfrm>
        </p:spPr>
        <p:txBody>
          <a:bodyPr/>
          <a:lstStyle/>
          <a:p>
            <a:pPr algn="ctr"/>
            <a:r>
              <a:rPr lang="ru-RU" dirty="0" smtClean="0"/>
              <a:t>Развитие познавательных процессов </a:t>
            </a:r>
            <a:br>
              <a:rPr lang="ru-RU" dirty="0" smtClean="0"/>
            </a:br>
            <a:r>
              <a:rPr lang="ru-RU" dirty="0" smtClean="0"/>
              <a:t>у детей дошкольного возраста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489091"/>
              </p:ext>
            </p:extLst>
          </p:nvPr>
        </p:nvGraphicFramePr>
        <p:xfrm>
          <a:off x="1559496" y="1628800"/>
          <a:ext cx="9252520" cy="30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625188" y="5013176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ИНТЕЛЛЕКТУАЛЬНОЕ РАЗВИТИЕ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12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260648"/>
            <a:ext cx="7001216" cy="759618"/>
          </a:xfrm>
        </p:spPr>
        <p:txBody>
          <a:bodyPr/>
          <a:lstStyle/>
          <a:p>
            <a:pPr algn="ctr"/>
            <a:r>
              <a:rPr lang="ru-RU" b="1" dirty="0" smtClean="0"/>
              <a:t>ВОСПРИЯТИЕ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63352" y="1340768"/>
            <a:ext cx="3960440" cy="352839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Носит </a:t>
            </a:r>
            <a:r>
              <a:rPr lang="ru-RU" b="1" dirty="0" smtClean="0">
                <a:solidFill>
                  <a:srgbClr val="C00000"/>
                </a:solidFill>
              </a:rPr>
              <a:t>непроизвольный характер </a:t>
            </a:r>
            <a:r>
              <a:rPr lang="ru-RU" dirty="0" smtClean="0"/>
              <a:t>(дошкольники не умеют управлять своим восприятием).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Основные сенсорные и перцептивные процессы</a:t>
            </a:r>
            <a:r>
              <a:rPr lang="ru-RU" dirty="0" smtClean="0"/>
              <a:t>:</a:t>
            </a:r>
          </a:p>
          <a:p>
            <a:pPr marL="457200" indent="-457200">
              <a:buAutoNum type="arabicParenR"/>
            </a:pPr>
            <a:r>
              <a:rPr lang="ru-RU" dirty="0" smtClean="0"/>
              <a:t>обоняние, вкус, осязание;</a:t>
            </a:r>
          </a:p>
          <a:p>
            <a:pPr marL="457200" indent="-457200">
              <a:buAutoNum type="arabicParenR"/>
            </a:pPr>
            <a:r>
              <a:rPr lang="ru-RU" dirty="0"/>
              <a:t>с</a:t>
            </a:r>
            <a:r>
              <a:rPr lang="ru-RU" dirty="0" smtClean="0"/>
              <a:t>лух;</a:t>
            </a:r>
          </a:p>
          <a:p>
            <a:pPr marL="457200" indent="-457200">
              <a:buAutoNum type="arabicParenR"/>
            </a:pPr>
            <a:r>
              <a:rPr lang="ru-RU" dirty="0"/>
              <a:t>з</a:t>
            </a:r>
            <a:r>
              <a:rPr lang="ru-RU" dirty="0" smtClean="0"/>
              <a:t>рение.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Комплексные процессы </a:t>
            </a:r>
            <a:r>
              <a:rPr lang="ru-RU" b="1" dirty="0" smtClean="0">
                <a:solidFill>
                  <a:srgbClr val="C00000"/>
                </a:solidFill>
              </a:rPr>
              <a:t>восприятия</a:t>
            </a:r>
            <a:r>
              <a:rPr lang="ru-RU" dirty="0" smtClean="0"/>
              <a:t>: восприятие </a:t>
            </a:r>
            <a:r>
              <a:rPr lang="ru-RU" dirty="0"/>
              <a:t>предметов (окраска, величина, </a:t>
            </a:r>
            <a:r>
              <a:rPr lang="ru-RU" dirty="0" smtClean="0"/>
              <a:t>форма, структура, расположение в пространстве)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4" t="6066" r="1415" b="10298"/>
          <a:stretch/>
        </p:blipFill>
        <p:spPr>
          <a:xfrm>
            <a:off x="8776736" y="692696"/>
            <a:ext cx="3055374" cy="383898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797" y="1412776"/>
            <a:ext cx="4303794" cy="20882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43872" y="37890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/>
              <a:t>Эксперимент «Визуальный обрыв»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39154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687610"/>
          </a:xfrm>
        </p:spPr>
        <p:txBody>
          <a:bodyPr/>
          <a:lstStyle/>
          <a:p>
            <a:pPr algn="ctr"/>
            <a:r>
              <a:rPr lang="ru-RU" dirty="0" smtClean="0"/>
              <a:t>Особенности человеческого восприятия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2117572"/>
            <a:ext cx="2976467" cy="23142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2208594"/>
            <a:ext cx="3240360" cy="22844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889" y="1124744"/>
            <a:ext cx="3708889" cy="4062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6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26352" cy="90363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Этапы развития восприятия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/>
              <a:t>И</a:t>
            </a:r>
            <a:r>
              <a:rPr lang="ru-RU" dirty="0" smtClean="0"/>
              <a:t>спользование сенсорных эталонов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64" y="1616542"/>
            <a:ext cx="3960440" cy="2640293"/>
          </a:xfrm>
        </p:spPr>
      </p:pic>
      <p:sp>
        <p:nvSpPr>
          <p:cNvPr id="5" name="TextBox 4"/>
          <p:cNvSpPr txBox="1"/>
          <p:nvPr/>
        </p:nvSpPr>
        <p:spPr>
          <a:xfrm>
            <a:off x="1415480" y="443711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Геометрические фигуры – восприятие формы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3" b="11866"/>
          <a:stretch/>
        </p:blipFill>
        <p:spPr>
          <a:xfrm>
            <a:off x="6312024" y="1484784"/>
            <a:ext cx="4389478" cy="27516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39077" y="4457395"/>
            <a:ext cx="36019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пектральная </a:t>
            </a:r>
            <a:r>
              <a:rPr lang="ru-RU" dirty="0"/>
              <a:t>гамма </a:t>
            </a:r>
            <a:r>
              <a:rPr lang="ru-RU" dirty="0" smtClean="0"/>
              <a:t>цветов – восприятие цвета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07568" y="5733256"/>
            <a:ext cx="6840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Дидактическая задача: </a:t>
            </a:r>
            <a:r>
              <a:rPr lang="ru-RU" dirty="0" smtClean="0"/>
              <a:t>сравнение воспринимаемого объекта </a:t>
            </a:r>
            <a:r>
              <a:rPr lang="ru-RU" dirty="0"/>
              <a:t>в </a:t>
            </a:r>
            <a:r>
              <a:rPr lang="ru-RU" dirty="0" smtClean="0"/>
              <a:t>процессе работы </a:t>
            </a:r>
            <a:r>
              <a:rPr lang="ru-RU" dirty="0"/>
              <a:t>с </a:t>
            </a:r>
            <a:r>
              <a:rPr lang="ru-RU" dirty="0" smtClean="0"/>
              <a:t>ним.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02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5440" y="404664"/>
            <a:ext cx="9829800" cy="2592288"/>
          </a:xfrm>
        </p:spPr>
        <p:txBody>
          <a:bodyPr>
            <a:normAutofit/>
          </a:bodyPr>
          <a:lstStyle/>
          <a:p>
            <a:r>
              <a:rPr lang="ru-RU" b="1" dirty="0" smtClean="0"/>
              <a:t>		Этапы </a:t>
            </a:r>
            <a:r>
              <a:rPr lang="ru-RU" b="1" dirty="0"/>
              <a:t>развития </a:t>
            </a:r>
            <a:r>
              <a:rPr lang="ru-RU" b="1" dirty="0" smtClean="0"/>
              <a:t>восприятия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 smtClean="0"/>
              <a:t>2. Знакомство </a:t>
            </a:r>
            <a:r>
              <a:rPr lang="ru-RU" sz="2400" dirty="0"/>
              <a:t>с пространственными свойствами предметов с помощью глаза </a:t>
            </a:r>
            <a:r>
              <a:rPr lang="ru-RU" sz="2400" dirty="0" smtClean="0"/>
              <a:t>и ориентировочно-исследовательских </a:t>
            </a:r>
            <a:r>
              <a:rPr lang="ru-RU" sz="2400" dirty="0"/>
              <a:t>движений </a:t>
            </a:r>
            <a:r>
              <a:rPr lang="ru-RU" sz="2400" dirty="0" smtClean="0"/>
              <a:t>рук.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3. Внешнее </a:t>
            </a:r>
            <a:r>
              <a:rPr lang="ru-RU" sz="2400" dirty="0"/>
              <a:t>восприятие предмета превращается в </a:t>
            </a:r>
            <a:r>
              <a:rPr lang="ru-RU" sz="2400" dirty="0" smtClean="0"/>
              <a:t>умственное: узнавание свойств </a:t>
            </a:r>
            <a:r>
              <a:rPr lang="ru-RU" sz="2400" dirty="0"/>
              <a:t>объектов, </a:t>
            </a:r>
            <a:r>
              <a:rPr lang="ru-RU" sz="2400" dirty="0" smtClean="0"/>
              <a:t>отличие одних предметов </a:t>
            </a:r>
            <a:r>
              <a:rPr lang="ru-RU" sz="2400" dirty="0"/>
              <a:t>от </a:t>
            </a:r>
            <a:r>
              <a:rPr lang="ru-RU" sz="2400" dirty="0" smtClean="0"/>
              <a:t>других, выяснение существующих </a:t>
            </a:r>
            <a:r>
              <a:rPr lang="ru-RU" sz="2400" dirty="0"/>
              <a:t>между ними </a:t>
            </a:r>
            <a:r>
              <a:rPr lang="ru-RU" sz="2400" dirty="0" smtClean="0"/>
              <a:t>связей </a:t>
            </a:r>
            <a:r>
              <a:rPr lang="ru-RU" sz="2400" dirty="0"/>
              <a:t>и </a:t>
            </a:r>
            <a:r>
              <a:rPr lang="ru-RU" sz="2400" dirty="0" smtClean="0"/>
              <a:t>отношений.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3138395"/>
            <a:ext cx="2540442" cy="30269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81"/>
          <a:stretch/>
        </p:blipFill>
        <p:spPr>
          <a:xfrm>
            <a:off x="5447928" y="3399660"/>
            <a:ext cx="3872086" cy="265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09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687610"/>
          </a:xfrm>
        </p:spPr>
        <p:txBody>
          <a:bodyPr/>
          <a:lstStyle/>
          <a:p>
            <a:pPr algn="ctr"/>
            <a:r>
              <a:rPr lang="ru-RU" b="1" dirty="0" smtClean="0"/>
              <a:t>ПАМЯТЬ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528048" y="1268760"/>
            <a:ext cx="4389120" cy="3330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Типы памяти:</a:t>
            </a:r>
          </a:p>
          <a:p>
            <a:r>
              <a:rPr lang="ru-RU" dirty="0" smtClean="0"/>
              <a:t>наглядно-образная (лица</a:t>
            </a:r>
            <a:r>
              <a:rPr lang="ru-RU" dirty="0"/>
              <a:t>, звуки, цвет </a:t>
            </a:r>
            <a:r>
              <a:rPr lang="ru-RU" dirty="0" smtClean="0"/>
              <a:t>предметов);</a:t>
            </a:r>
            <a:endParaRPr lang="ru-RU" i="1" dirty="0"/>
          </a:p>
          <a:p>
            <a:r>
              <a:rPr lang="ru-RU" dirty="0" smtClean="0"/>
              <a:t>словесно-логическая (формулы</a:t>
            </a:r>
            <a:r>
              <a:rPr lang="ru-RU" dirty="0"/>
              <a:t>, схемы, </a:t>
            </a:r>
            <a:r>
              <a:rPr lang="ru-RU" dirty="0" smtClean="0"/>
              <a:t>термины);</a:t>
            </a:r>
            <a:endParaRPr lang="ru-RU" dirty="0"/>
          </a:p>
          <a:p>
            <a:r>
              <a:rPr lang="ru-RU" dirty="0"/>
              <a:t>э</a:t>
            </a:r>
            <a:r>
              <a:rPr lang="ru-RU" dirty="0" smtClean="0"/>
              <a:t>моциональная (чувства, переживания, эмоции).</a:t>
            </a:r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565387227"/>
              </p:ext>
            </p:extLst>
          </p:nvPr>
        </p:nvGraphicFramePr>
        <p:xfrm>
          <a:off x="569386" y="823938"/>
          <a:ext cx="5040560" cy="25330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2927648" y="2262705"/>
            <a:ext cx="32403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549606" y="2908618"/>
            <a:ext cx="1080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?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71258" y="4581128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Виды памяти </a:t>
            </a:r>
            <a:r>
              <a:rPr lang="ru-RU" dirty="0" smtClean="0"/>
              <a:t>в </a:t>
            </a:r>
            <a:r>
              <a:rPr lang="ru-RU" dirty="0"/>
              <a:t>зависимости от длительности хранения</a:t>
            </a:r>
          </a:p>
          <a:p>
            <a:r>
              <a:rPr lang="ru-RU" dirty="0"/>
              <a:t>информации:</a:t>
            </a:r>
          </a:p>
          <a:p>
            <a:r>
              <a:rPr lang="ru-RU" dirty="0" smtClean="0"/>
              <a:t>1) кратковременная память; </a:t>
            </a:r>
            <a:endParaRPr lang="ru-RU" dirty="0"/>
          </a:p>
          <a:p>
            <a:r>
              <a:rPr lang="ru-RU" dirty="0" smtClean="0"/>
              <a:t>2) долговременная память.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39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Пример упражнения на развитие зрительной памяти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6" y="1778961"/>
            <a:ext cx="6218872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5019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658400" cy="759618"/>
          </a:xfrm>
        </p:spPr>
        <p:txBody>
          <a:bodyPr/>
          <a:lstStyle/>
          <a:p>
            <a:pPr algn="ctr"/>
            <a:r>
              <a:rPr lang="ru-RU" b="1" dirty="0" smtClean="0"/>
              <a:t>ВНИМАНИЕ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9520460"/>
              </p:ext>
            </p:extLst>
          </p:nvPr>
        </p:nvGraphicFramePr>
        <p:xfrm>
          <a:off x="1631503" y="1412776"/>
          <a:ext cx="8712969" cy="38164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62406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0688"/>
            <a:ext cx="9829800" cy="648072"/>
          </a:xfrm>
        </p:spPr>
        <p:txBody>
          <a:bodyPr/>
          <a:lstStyle/>
          <a:p>
            <a:pPr algn="ctr"/>
            <a:r>
              <a:rPr lang="ru-RU" dirty="0" smtClean="0"/>
              <a:t>Свойства внимания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484784"/>
            <a:ext cx="9144000" cy="38187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Объем внимания</a:t>
            </a:r>
            <a:r>
              <a:rPr lang="ru-RU" dirty="0" smtClean="0"/>
              <a:t>: количество объектов, которые </a:t>
            </a:r>
            <a:r>
              <a:rPr lang="ru-RU" dirty="0"/>
              <a:t>ребенок может сознательно удержать в своем сознании в короткий </a:t>
            </a:r>
            <a:r>
              <a:rPr lang="ru-RU" dirty="0" smtClean="0"/>
              <a:t>промежуток времени.</a:t>
            </a:r>
            <a:endParaRPr lang="ru-RU" dirty="0"/>
          </a:p>
          <a:p>
            <a:r>
              <a:rPr lang="ru-RU" b="1" dirty="0">
                <a:solidFill>
                  <a:srgbClr val="C00000"/>
                </a:solidFill>
              </a:rPr>
              <a:t>Устойчивость </a:t>
            </a:r>
            <a:r>
              <a:rPr lang="ru-RU" b="1" dirty="0" smtClean="0">
                <a:solidFill>
                  <a:srgbClr val="C00000"/>
                </a:solidFill>
              </a:rPr>
              <a:t>внимания: </a:t>
            </a:r>
            <a:r>
              <a:rPr lang="ru-RU" dirty="0" smtClean="0"/>
              <a:t>способность </a:t>
            </a:r>
            <a:r>
              <a:rPr lang="ru-RU" dirty="0"/>
              <a:t>сохранять долгое время сосредоточенность в </a:t>
            </a:r>
            <a:r>
              <a:rPr lang="ru-RU" dirty="0" smtClean="0"/>
              <a:t>деятельности, способность </a:t>
            </a:r>
            <a:r>
              <a:rPr lang="ru-RU" dirty="0"/>
              <a:t>отвлечься от всего постороннего.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Распределение внимания: </a:t>
            </a:r>
            <a:r>
              <a:rPr lang="ru-RU" dirty="0" smtClean="0"/>
              <a:t>умение </a:t>
            </a:r>
            <a:r>
              <a:rPr lang="ru-RU" dirty="0"/>
              <a:t>выполнять несколько видов деятельности в одно и то же время.</a:t>
            </a:r>
          </a:p>
          <a:p>
            <a:r>
              <a:rPr lang="ru-RU" b="1" dirty="0">
                <a:solidFill>
                  <a:srgbClr val="C00000"/>
                </a:solidFill>
              </a:rPr>
              <a:t>Переключение </a:t>
            </a:r>
            <a:r>
              <a:rPr lang="ru-RU" b="1" dirty="0" smtClean="0">
                <a:solidFill>
                  <a:srgbClr val="C00000"/>
                </a:solidFill>
              </a:rPr>
              <a:t>внимания: </a:t>
            </a:r>
            <a:r>
              <a:rPr lang="ru-RU" dirty="0" smtClean="0"/>
              <a:t>сознательный </a:t>
            </a:r>
            <a:r>
              <a:rPr lang="ru-RU" dirty="0"/>
              <a:t>переход от одного объекта к другому. </a:t>
            </a:r>
          </a:p>
        </p:txBody>
      </p:sp>
    </p:spTree>
    <p:extLst>
      <p:ext uri="{BB962C8B-B14F-4D97-AF65-F5344CB8AC3E}">
        <p14:creationId xmlns:p14="http://schemas.microsoft.com/office/powerpoint/2010/main" val="3532052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40" y="629174"/>
            <a:ext cx="4571628" cy="145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59288" y="2288216"/>
            <a:ext cx="3707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Упражнение «Что потерялось?»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016" y="610447"/>
            <a:ext cx="4462813" cy="1461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63209" y="2288216"/>
            <a:ext cx="3816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Упражнение «Чем отличаются?»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2996952"/>
            <a:ext cx="5956747" cy="239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7769" y="5645027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Упражнение «Закрась названный объект»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60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260648"/>
            <a:ext cx="9829800" cy="759618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говорит ФГОС ДО?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59496" y="1340768"/>
            <a:ext cx="9108504" cy="3962752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b="1" dirty="0" smtClean="0"/>
              <a:t>П. 1.2. Принципы ФГОС ДО: </a:t>
            </a:r>
          </a:p>
          <a:p>
            <a:pPr lvl="0">
              <a:buNone/>
            </a:pPr>
            <a:r>
              <a:rPr lang="ru-RU" dirty="0" smtClean="0"/>
              <a:t>4) реализация Программы в формах, специфических для детей данной возрастной группы, прежде всего в форме игры, </a:t>
            </a:r>
            <a:r>
              <a:rPr lang="ru-RU" b="1" dirty="0" smtClean="0">
                <a:solidFill>
                  <a:srgbClr val="C00000"/>
                </a:solidFill>
              </a:rPr>
              <a:t>познавательной</a:t>
            </a:r>
            <a:r>
              <a:rPr lang="ru-RU" dirty="0" smtClean="0"/>
              <a:t> и исследовательской деятельности, в форме творческой активности…</a:t>
            </a:r>
          </a:p>
          <a:p>
            <a:pPr lvl="0">
              <a:buNone/>
            </a:pPr>
            <a:r>
              <a:rPr lang="ru-RU" b="1" dirty="0" smtClean="0"/>
              <a:t>П. 1.4. Основные принципы дошкольного образования: </a:t>
            </a:r>
          </a:p>
          <a:p>
            <a:pPr lvl="0">
              <a:buNone/>
            </a:pPr>
            <a:r>
              <a:rPr lang="ru-RU" dirty="0" smtClean="0"/>
              <a:t>7) формирование </a:t>
            </a:r>
            <a:r>
              <a:rPr lang="ru-RU" b="1" dirty="0" smtClean="0">
                <a:solidFill>
                  <a:srgbClr val="C00000"/>
                </a:solidFill>
              </a:rPr>
              <a:t>познавательных интересов </a:t>
            </a:r>
            <a:r>
              <a:rPr lang="ru-RU" dirty="0" smtClean="0"/>
              <a:t>и </a:t>
            </a:r>
            <a:r>
              <a:rPr lang="ru-RU" b="1" dirty="0" smtClean="0">
                <a:solidFill>
                  <a:srgbClr val="C00000"/>
                </a:solidFill>
              </a:rPr>
              <a:t>познавательных действий </a:t>
            </a:r>
            <a:r>
              <a:rPr lang="ru-RU" dirty="0" smtClean="0"/>
              <a:t>ребенка в различных видах деятельности.</a:t>
            </a:r>
          </a:p>
          <a:p>
            <a:pPr>
              <a:buNone/>
            </a:pPr>
            <a:r>
              <a:rPr lang="ru-RU" b="1" dirty="0" smtClean="0"/>
              <a:t>П. 2.6. Образовательные области:</a:t>
            </a:r>
          </a:p>
          <a:p>
            <a:r>
              <a:rPr lang="ru-RU" dirty="0" smtClean="0"/>
              <a:t>социально-коммуникативное развитие;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познавательное развитие</a:t>
            </a:r>
            <a:r>
              <a:rPr lang="ru-RU" dirty="0" smtClean="0"/>
              <a:t>; </a:t>
            </a:r>
          </a:p>
          <a:p>
            <a:r>
              <a:rPr lang="ru-RU" dirty="0" smtClean="0"/>
              <a:t>речевое развитие; </a:t>
            </a:r>
          </a:p>
          <a:p>
            <a:r>
              <a:rPr lang="ru-RU" dirty="0" smtClean="0"/>
              <a:t>художественно-эстетическое развитие; </a:t>
            </a:r>
          </a:p>
          <a:p>
            <a:r>
              <a:rPr lang="ru-RU" dirty="0" smtClean="0"/>
              <a:t>физическое развитие.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946432" cy="1082674"/>
          </a:xfrm>
        </p:spPr>
        <p:txBody>
          <a:bodyPr/>
          <a:lstStyle/>
          <a:p>
            <a:pPr algn="ctr"/>
            <a:r>
              <a:rPr lang="ru-RU" dirty="0" smtClean="0"/>
              <a:t>ПОЗНАВАТЕЛЬНОЕ РАЗВИТИЕ. </a:t>
            </a:r>
            <a:br>
              <a:rPr lang="ru-RU" dirty="0" smtClean="0"/>
            </a:br>
            <a:r>
              <a:rPr lang="ru-RU" sz="2800" b="1" dirty="0" smtClean="0">
                <a:solidFill>
                  <a:srgbClr val="C00000"/>
                </a:solidFill>
              </a:rPr>
              <a:t>С ПОМОЩЬЮ ЧЕГО ОСУЩЕСТВЛЯТЬ?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4000" y="1556792"/>
            <a:ext cx="9144000" cy="3746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1. Игровая деятельность.</a:t>
            </a:r>
          </a:p>
          <a:p>
            <a:pPr marL="685800" lvl="1" indent="-457200">
              <a:buAutoNum type="arabicParenR"/>
            </a:pPr>
            <a:r>
              <a:rPr lang="ru-RU" dirty="0"/>
              <a:t>д</a:t>
            </a:r>
            <a:r>
              <a:rPr lang="ru-RU" dirty="0" smtClean="0"/>
              <a:t>идактические игры;</a:t>
            </a:r>
          </a:p>
          <a:p>
            <a:pPr marL="685800" lvl="1" indent="-457200">
              <a:buAutoNum type="arabicParenR"/>
            </a:pPr>
            <a:r>
              <a:rPr lang="ru-RU" dirty="0"/>
              <a:t>с</a:t>
            </a:r>
            <a:r>
              <a:rPr lang="ru-RU" dirty="0" smtClean="0"/>
              <a:t>южетно-ролевые игры;</a:t>
            </a:r>
          </a:p>
          <a:p>
            <a:pPr marL="685800" lvl="1" indent="-457200">
              <a:buAutoNum type="arabicParenR"/>
            </a:pPr>
            <a:r>
              <a:rPr lang="ru-RU" dirty="0"/>
              <a:t>п</a:t>
            </a:r>
            <a:r>
              <a:rPr lang="ru-RU" dirty="0" smtClean="0"/>
              <a:t>сихологические/терапевтические игры;</a:t>
            </a:r>
          </a:p>
          <a:p>
            <a:pPr marL="685800" lvl="1" indent="-457200">
              <a:buAutoNum type="arabicParenR"/>
            </a:pPr>
            <a:r>
              <a:rPr lang="ru-RU" dirty="0"/>
              <a:t>с</a:t>
            </a:r>
            <a:r>
              <a:rPr lang="ru-RU" dirty="0" smtClean="0"/>
              <a:t>портивные игры;</a:t>
            </a:r>
          </a:p>
          <a:p>
            <a:pPr marL="685800" lvl="1" indent="-457200">
              <a:buAutoNum type="arabicParenR"/>
            </a:pPr>
            <a:r>
              <a:rPr lang="ru-RU" dirty="0"/>
              <a:t>т</a:t>
            </a:r>
            <a:r>
              <a:rPr lang="ru-RU" dirty="0" smtClean="0"/>
              <a:t>еатрализованные игры.</a:t>
            </a:r>
          </a:p>
          <a:p>
            <a:pPr marL="0" indent="0">
              <a:buNone/>
            </a:pPr>
            <a:r>
              <a:rPr lang="ru-RU" b="1" dirty="0" smtClean="0"/>
              <a:t>2. Проектная деятельность.</a:t>
            </a:r>
          </a:p>
          <a:p>
            <a:pPr marL="0" indent="0">
              <a:buNone/>
            </a:pPr>
            <a:r>
              <a:rPr lang="ru-RU" b="1" dirty="0" smtClean="0"/>
              <a:t>3. Опытно-экспериментальная деятельность.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27048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615602"/>
          </a:xfrm>
        </p:spPr>
        <p:txBody>
          <a:bodyPr/>
          <a:lstStyle/>
          <a:p>
            <a:pPr algn="ctr"/>
            <a:r>
              <a:rPr lang="ru-RU" dirty="0" smtClean="0"/>
              <a:t>Познавательное развитие (согласно ФГОС ДО)</a:t>
            </a:r>
            <a:endParaRPr lang="ru-RU" dirty="0"/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idx="1"/>
          </p:nvPr>
        </p:nvGraphicFramePr>
        <p:xfrm>
          <a:off x="0" y="1340768"/>
          <a:ext cx="6840760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231904" y="2132856"/>
            <a:ext cx="5904656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	          Первичные представления</a:t>
            </a:r>
            <a:r>
              <a:rPr lang="ru-RU" dirty="0" smtClean="0"/>
              <a:t>: 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B050"/>
                </a:solidFill>
              </a:rPr>
              <a:t> о себе;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B050"/>
                </a:solidFill>
              </a:rPr>
              <a:t> о других людях;</a:t>
            </a:r>
          </a:p>
          <a:p>
            <a:pPr lvl="1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об объектах окружающего мира;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 о свойствах и отношениях объектов окружающего мира;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70C0"/>
                </a:solidFill>
              </a:rPr>
              <a:t> о малой родине и Отечестве; 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70C0"/>
                </a:solidFill>
              </a:rPr>
              <a:t> о социокультурных ценностях нашего народа;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0070C0"/>
                </a:solidFill>
              </a:rPr>
              <a:t> об отечественных традициях и праздниках;  </a:t>
            </a:r>
          </a:p>
          <a:p>
            <a:pPr lvl="1">
              <a:buFont typeface="Arial" pitchFamily="34" charset="0"/>
              <a:buChar char="•"/>
            </a:pPr>
            <a:r>
              <a:rPr lang="ru-RU" sz="1400" b="1" dirty="0" smtClean="0">
                <a:solidFill>
                  <a:srgbClr val="C00000"/>
                </a:solidFill>
              </a:rPr>
              <a:t> о планете Земля как общем доме людей, об особенностях ее природы, многообразии стран и народов мира.</a:t>
            </a:r>
            <a:endParaRPr lang="ru-RU" sz="1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615602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 такое познание?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0" y="1196752"/>
            <a:ext cx="9144000" cy="41067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процесс изучения фактов, полученных из опыта и источников его описания.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это категория, описывающая процесс получения любых знаний путем повторения идеальных планов деятельности и общения, создания знаково-символических систем, опосредующих взаимодействие человека с миром и другими людьми.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творческая деятельность субъекта, ориентированная на получение достоверных знаний о мире.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воспроизведение в сознании (индивидуальном и коллективном) характеристик объективной реальности.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процесс анализа и воспроизведения действительности посредством мышления.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Познание</a:t>
            </a:r>
            <a:r>
              <a:rPr lang="ru-RU" dirty="0" smtClean="0"/>
              <a:t> – обусловленный развитием общественно-исторической практики процесс отражения и воспроизведения действительности в мышлении человека, результатом которого является новое знание о мире.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352" y="365126"/>
            <a:ext cx="11665296" cy="6156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Стадии познавательного развития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детей дошкольного возраста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91344" y="1124744"/>
          <a:ext cx="11665296" cy="561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298360" cy="9756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Способы эффективного построения линии познавательного развития детей в ДОО (</a:t>
            </a:r>
            <a:r>
              <a:rPr lang="ru-RU" sz="2800" i="1" dirty="0" smtClean="0"/>
              <a:t>программно-методический комплекс «Диалог» )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43472" y="1628800"/>
            <a:ext cx="4536504" cy="4536504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/>
              <a:t>«Стереоскопический эффект» - «</a:t>
            </a:r>
            <a:r>
              <a:rPr lang="ru-RU" dirty="0" err="1" smtClean="0"/>
              <a:t>двуполушарный</a:t>
            </a:r>
            <a:r>
              <a:rPr lang="ru-RU" dirty="0" smtClean="0"/>
              <a:t>» подход.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278880" y="1628800"/>
            <a:ext cx="4785672" cy="367154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2. Комплекс приемов, направленных на формирование устойчивой позитивной мотивации.</a:t>
            </a:r>
          </a:p>
          <a:p>
            <a:pPr algn="ctr">
              <a:buNone/>
            </a:pPr>
            <a:r>
              <a:rPr lang="ru-RU" sz="1700" dirty="0" smtClean="0"/>
              <a:t>	</a:t>
            </a:r>
            <a:r>
              <a:rPr lang="ru-RU" sz="1700" u="sng" dirty="0" smtClean="0"/>
              <a:t>Соблюдение правила «пилюли».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FF0000"/>
                </a:solidFill>
              </a:rPr>
              <a:t>+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00B0F0"/>
                </a:solidFill>
              </a:rPr>
              <a:t>-</a:t>
            </a:r>
            <a:r>
              <a:rPr lang="ru-RU" sz="3200" dirty="0" smtClean="0"/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+</a:t>
            </a:r>
          </a:p>
          <a:p>
            <a:pPr>
              <a:buNone/>
            </a:pPr>
            <a:r>
              <a:rPr lang="ru-RU" dirty="0" smtClean="0"/>
              <a:t>3. Сказочная метафора* как способ предъявления информации.</a:t>
            </a:r>
          </a:p>
          <a:p>
            <a:pPr>
              <a:buNone/>
            </a:pPr>
            <a:r>
              <a:rPr lang="ru-RU" sz="1500" dirty="0" smtClean="0"/>
              <a:t>*   Метафора – это выражение, применяемое в переносном значении и основанное на неком подобии, сходстве сопоставляемых Предметов описания и их отношений.</a:t>
            </a:r>
            <a:endParaRPr lang="ru-RU" sz="1500" dirty="0"/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35558048"/>
              </p:ext>
            </p:extLst>
          </p:nvPr>
        </p:nvGraphicFramePr>
        <p:xfrm>
          <a:off x="1127448" y="2420888"/>
          <a:ext cx="475252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 rot="21346802">
            <a:off x="2504002" y="4089237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ИНФОРМАЦИЯ</a:t>
            </a:r>
            <a:endParaRPr lang="ru-RU" sz="14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4384" cy="831626"/>
          </a:xfrm>
        </p:spPr>
        <p:txBody>
          <a:bodyPr>
            <a:normAutofit/>
          </a:bodyPr>
          <a:lstStyle/>
          <a:p>
            <a:pPr algn="ctr"/>
            <a:r>
              <a:rPr lang="ru-RU" sz="2500" dirty="0" smtClean="0"/>
              <a:t>Способы эффективного построения линии познавательного развития детей в ДОО (</a:t>
            </a:r>
            <a:r>
              <a:rPr lang="ru-RU" sz="2500" i="1" dirty="0" smtClean="0"/>
              <a:t>программно-методический комплекс «Диалог» )</a:t>
            </a:r>
            <a:endParaRPr lang="ru-RU" sz="25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83432" y="1340768"/>
            <a:ext cx="4929688" cy="395957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4. </a:t>
            </a:r>
            <a:r>
              <a:rPr lang="ru-RU" sz="1800" dirty="0" smtClean="0"/>
              <a:t>Отсутствие упрощения содержательной стороны в сочетании с предельной доступностью формы, максимально адаптированной к особенностям мышления дошкольников.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278880" y="1340768"/>
            <a:ext cx="4641656" cy="432048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5. </a:t>
            </a:r>
            <a:r>
              <a:rPr lang="ru-RU" sz="1900" dirty="0" smtClean="0"/>
              <a:t>Механизмы реальной разноуровневости («плановый регулятор» интеллектуальной нагрузки). </a:t>
            </a:r>
          </a:p>
          <a:p>
            <a:pPr algn="ctr">
              <a:buNone/>
            </a:pPr>
            <a:r>
              <a:rPr lang="ru-RU" sz="1900" dirty="0" smtClean="0"/>
              <a:t>	</a:t>
            </a:r>
          </a:p>
          <a:p>
            <a:pPr algn="ctr">
              <a:buNone/>
            </a:pPr>
            <a:r>
              <a:rPr lang="ru-RU" sz="1900" b="1" dirty="0" smtClean="0">
                <a:solidFill>
                  <a:srgbClr val="C00000"/>
                </a:solidFill>
              </a:rPr>
              <a:t>Разная «планка» для разных/особенных детей.</a:t>
            </a:r>
          </a:p>
          <a:p>
            <a:pPr>
              <a:buNone/>
            </a:pPr>
            <a:r>
              <a:rPr lang="ru-RU" sz="2100" dirty="0" smtClean="0"/>
              <a:t>6. </a:t>
            </a:r>
            <a:r>
              <a:rPr lang="ru-RU" sz="1900" dirty="0" smtClean="0"/>
              <a:t>Присутствие параллельных потоков информации, обращенных к зрительному, слуховому и тактильному сенсорным каналам.</a:t>
            </a:r>
          </a:p>
          <a:p>
            <a:r>
              <a:rPr lang="ru-RU" sz="1900" dirty="0" smtClean="0"/>
              <a:t>Дети-</a:t>
            </a:r>
            <a:r>
              <a:rPr lang="ru-RU" sz="1900" dirty="0" err="1" smtClean="0"/>
              <a:t>визуалы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Дети-</a:t>
            </a:r>
            <a:r>
              <a:rPr lang="ru-RU" sz="1900" dirty="0" err="1" smtClean="0"/>
              <a:t>аудиалы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Дети-</a:t>
            </a:r>
            <a:r>
              <a:rPr lang="ru-RU" sz="1900" dirty="0" err="1" smtClean="0"/>
              <a:t>кинестеки</a:t>
            </a:r>
            <a:r>
              <a:rPr lang="ru-RU" sz="1900" dirty="0" smtClean="0"/>
              <a:t>.</a:t>
            </a:r>
            <a:endParaRPr lang="ru-RU" sz="1900" dirty="0"/>
          </a:p>
        </p:txBody>
      </p:sp>
      <p:graphicFrame>
        <p:nvGraphicFramePr>
          <p:cNvPr id="6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336932"/>
              </p:ext>
            </p:extLst>
          </p:nvPr>
        </p:nvGraphicFramePr>
        <p:xfrm>
          <a:off x="1487488" y="2492896"/>
          <a:ext cx="3600400" cy="1944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1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859930"/>
              </p:ext>
            </p:extLst>
          </p:nvPr>
        </p:nvGraphicFramePr>
        <p:xfrm>
          <a:off x="1703512" y="4509120"/>
          <a:ext cx="3816424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8428203" y="2148662"/>
            <a:ext cx="504056" cy="5261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86392" cy="831626"/>
          </a:xfrm>
        </p:spPr>
        <p:txBody>
          <a:bodyPr>
            <a:normAutofit/>
          </a:bodyPr>
          <a:lstStyle/>
          <a:p>
            <a:pPr algn="ctr"/>
            <a:r>
              <a:rPr lang="ru-RU" sz="2500" dirty="0"/>
              <a:t>Способы эффективного построения линии познавательного развития детей в ДОО (</a:t>
            </a:r>
            <a:r>
              <a:rPr lang="ru-RU" sz="2500" i="1" dirty="0"/>
              <a:t>программно-методический комплекс «Диалог» )</a:t>
            </a:r>
            <a:endParaRPr lang="ru-RU" sz="25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3432" y="1340768"/>
            <a:ext cx="10225136" cy="3962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7. Ассоциативный алгоритм запоминания информации.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rgbClr val="C00000"/>
                </a:solidFill>
              </a:rPr>
              <a:t>Например: </a:t>
            </a:r>
            <a:r>
              <a:rPr lang="ru-RU" sz="1700" dirty="0" smtClean="0"/>
              <a:t>игровые приемы запоминания слов, стихотворений («ассоциативные зацепки»).</a:t>
            </a:r>
          </a:p>
          <a:p>
            <a:pPr marL="0" indent="0">
              <a:buNone/>
            </a:pPr>
            <a:r>
              <a:rPr lang="ru-RU" dirty="0" smtClean="0"/>
              <a:t>8. Элементы сказкотерапии как регулярный компонент образовательного процесса.</a:t>
            </a:r>
          </a:p>
          <a:p>
            <a:pPr marL="0" indent="0">
              <a:buNone/>
            </a:pPr>
            <a:r>
              <a:rPr lang="ru-RU" sz="1700" b="1" dirty="0" smtClean="0">
                <a:solidFill>
                  <a:srgbClr val="C00000"/>
                </a:solidFill>
              </a:rPr>
              <a:t>Например: </a:t>
            </a:r>
            <a:r>
              <a:rPr lang="ru-RU" sz="1700" dirty="0" smtClean="0"/>
              <a:t>сопровождение сказкой в режимных моментах.</a:t>
            </a:r>
          </a:p>
          <a:p>
            <a:pPr marL="0" indent="0">
              <a:buNone/>
            </a:pPr>
            <a:r>
              <a:rPr lang="ru-RU" dirty="0" smtClean="0"/>
              <a:t>9. Предельная минимизация репродуктивной составляющей </a:t>
            </a:r>
            <a:r>
              <a:rPr lang="ru-RU" dirty="0"/>
              <a:t>образовательного </a:t>
            </a:r>
            <a:r>
              <a:rPr lang="ru-RU" dirty="0" smtClean="0"/>
              <a:t>процесса: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1600" dirty="0"/>
              <a:t>о</a:t>
            </a:r>
            <a:r>
              <a:rPr lang="ru-RU" sz="1600" dirty="0" smtClean="0"/>
              <a:t>тсутствие однотипных заданий;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1600" dirty="0"/>
              <a:t>о</a:t>
            </a:r>
            <a:r>
              <a:rPr lang="ru-RU" sz="1600" dirty="0" smtClean="0"/>
              <a:t>тсутствие повторяемости формы в процессе подачи информации;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ru-RU" sz="1600" dirty="0"/>
              <a:t>д</a:t>
            </a:r>
            <a:r>
              <a:rPr lang="ru-RU" sz="1600" dirty="0" smtClean="0"/>
              <a:t>ля более прочного усвоения материала меняется форма, формулировка заданий, вопросы и пр.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001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9829800" cy="97564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Дополнительные рекомендации педагогу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7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(на занятиях желательно…)</a:t>
            </a:r>
            <a:endParaRPr lang="ru-RU" sz="27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11424" y="1556792"/>
            <a:ext cx="5001696" cy="3743553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>Удивлять детей. </a:t>
            </a:r>
          </a:p>
          <a:p>
            <a:pPr marL="0" indent="0">
              <a:buNone/>
            </a:pPr>
            <a:r>
              <a:rPr lang="ru-RU" sz="1600" dirty="0" smtClean="0"/>
              <a:t>Аристотель: «Познание начинается с удивления».</a:t>
            </a:r>
          </a:p>
          <a:p>
            <a:r>
              <a:rPr lang="ru-RU" sz="1600" b="1" dirty="0" smtClean="0"/>
              <a:t>Реагировать на ошибки детей как на естественную составляющую обучения и сделать так, чтобы дети не боялись ошибаться.</a:t>
            </a:r>
          </a:p>
          <a:p>
            <a:pPr marL="0" indent="0">
              <a:buNone/>
            </a:pPr>
            <a:r>
              <a:rPr lang="ru-RU" sz="1600" dirty="0" smtClean="0"/>
              <a:t>Р. Тагор: «Закройте </a:t>
            </a:r>
            <a:r>
              <a:rPr lang="ru-RU" sz="1600" dirty="0"/>
              <a:t>дверь перед всеми </a:t>
            </a:r>
            <a:r>
              <a:rPr lang="ru-RU" sz="1600" dirty="0" smtClean="0"/>
              <a:t>ошибками, </a:t>
            </a:r>
            <a:r>
              <a:rPr lang="ru-RU" sz="1600" dirty="0"/>
              <a:t>и истина не сможет </a:t>
            </a:r>
            <a:r>
              <a:rPr lang="ru-RU" sz="1600" dirty="0" smtClean="0"/>
              <a:t>войти».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278880" y="1556791"/>
            <a:ext cx="5217720" cy="3528393"/>
          </a:xfrm>
        </p:spPr>
        <p:txBody>
          <a:bodyPr>
            <a:normAutofit lnSpcReduction="10000"/>
          </a:bodyPr>
          <a:lstStyle/>
          <a:p>
            <a:r>
              <a:rPr lang="ru-RU" sz="1600" b="1" dirty="0"/>
              <a:t>Помогать детям каждый день совершать что-то новое – в первый раз.</a:t>
            </a:r>
          </a:p>
          <a:p>
            <a:pPr marL="0" indent="0">
              <a:buNone/>
            </a:pPr>
            <a:r>
              <a:rPr lang="ru-RU" sz="1600" dirty="0"/>
              <a:t>Г. Лихтенберг: «Чтобы увидеть что-то новое, нужно совершать что-то новое».</a:t>
            </a:r>
          </a:p>
          <a:p>
            <a:r>
              <a:rPr lang="ru-RU" sz="1600" b="1" dirty="0"/>
              <a:t>Стараться вызвать у детей, даже самых маленьких, любопытство и внимание к слову, к его значению и звучанию.</a:t>
            </a:r>
          </a:p>
          <a:p>
            <a:pPr marL="0" indent="0">
              <a:buNone/>
            </a:pPr>
            <a:r>
              <a:rPr lang="ru-RU" sz="1600" dirty="0" err="1"/>
              <a:t>Антисфен</a:t>
            </a:r>
            <a:r>
              <a:rPr lang="ru-RU" sz="1600" dirty="0"/>
              <a:t> из Афин: «Начало образования состоит в исследовании слов</a:t>
            </a:r>
            <a:r>
              <a:rPr lang="ru-RU" sz="1600" dirty="0" smtClean="0"/>
              <a:t>».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r>
              <a:rPr lang="ru-RU" sz="1600" b="1" dirty="0" smtClean="0"/>
              <a:t>Смешить </a:t>
            </a:r>
            <a:r>
              <a:rPr lang="ru-RU" sz="1600" b="1" dirty="0"/>
              <a:t>детей.</a:t>
            </a:r>
          </a:p>
          <a:p>
            <a:pPr marL="0" indent="0">
              <a:buNone/>
            </a:pPr>
            <a:r>
              <a:rPr lang="ru-RU" sz="1600" dirty="0"/>
              <a:t>К.Д. Ушинский: «Учить нужно весело!»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919536" y="5520768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Внимание!</a:t>
            </a:r>
            <a:r>
              <a:rPr lang="ru-RU" dirty="0" smtClean="0"/>
              <a:t> </a:t>
            </a:r>
            <a:r>
              <a:rPr lang="ru-RU" dirty="0"/>
              <a:t>В процессе любого занятия, игры путь познания должен лежать не от текста к картинке, а от картинки к тексту.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374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S103896101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ildrenFriends_16x9_TP103896100" id="{5BC9014A-E680-4FF1-919A-F7F2C69FAA43}" vid="{DDBB3E06-5751-4A11-9985-9F8449818303}"/>
    </a:ext>
  </a:extLst>
</a:theme>
</file>

<file path=ppt/theme/theme2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Friends">
      <a:dk1>
        <a:srgbClr val="404040"/>
      </a:dk1>
      <a:lt1>
        <a:sysClr val="window" lastClr="FFFFFF"/>
      </a:lt1>
      <a:dk2>
        <a:srgbClr val="000000"/>
      </a:dk2>
      <a:lt2>
        <a:srgbClr val="EAEAEA"/>
      </a:lt2>
      <a:accent1>
        <a:srgbClr val="A63121"/>
      </a:accent1>
      <a:accent2>
        <a:srgbClr val="318DCB"/>
      </a:accent2>
      <a:accent3>
        <a:srgbClr val="F28330"/>
      </a:accent3>
      <a:accent4>
        <a:srgbClr val="50B852"/>
      </a:accent4>
      <a:accent5>
        <a:srgbClr val="EEAD1D"/>
      </a:accent5>
      <a:accent6>
        <a:srgbClr val="A68555"/>
      </a:accent6>
      <a:hlink>
        <a:srgbClr val="F28330"/>
      </a:hlink>
      <a:folHlink>
        <a:srgbClr val="969696"/>
      </a:folHlink>
    </a:clrScheme>
    <a:fontScheme name="Times New Roman-Arial">
      <a:maj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A8AACB3-7C2F-4C41-87DA-F69B5E3DE3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TS103896101</Template>
  <TotalTime>0</TotalTime>
  <Words>1039</Words>
  <Application>Microsoft Office PowerPoint</Application>
  <PresentationFormat>Широкоэкранный</PresentationFormat>
  <Paragraphs>161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Times New Roman</vt:lpstr>
      <vt:lpstr>Wingdings</vt:lpstr>
      <vt:lpstr>TS103896101</vt:lpstr>
      <vt:lpstr>ПОЗНАВАТЕЛЬНОЕ РАЗВИТИЕ ДЕТЕЙ ДОШКОЛЬНОГО ВОЗРАСТА</vt:lpstr>
      <vt:lpstr>Что говорит ФГОС ДО?</vt:lpstr>
      <vt:lpstr>Познавательное развитие (согласно ФГОС ДО)</vt:lpstr>
      <vt:lpstr>Что такое познание?</vt:lpstr>
      <vt:lpstr>Стадии познавательного развития  детей дошкольного возраста</vt:lpstr>
      <vt:lpstr>Способы эффективного построения линии познавательного развития детей в ДОО (программно-методический комплекс «Диалог» )</vt:lpstr>
      <vt:lpstr>Способы эффективного построения линии познавательного развития детей в ДОО (программно-методический комплекс «Диалог» )</vt:lpstr>
      <vt:lpstr>Способы эффективного построения линии познавательного развития детей в ДОО (программно-методический комплекс «Диалог» )</vt:lpstr>
      <vt:lpstr>Дополнительные рекомендации педагогу (на занятиях желательно…)</vt:lpstr>
      <vt:lpstr>Развитие познавательных процессов  у детей дошкольного возраста</vt:lpstr>
      <vt:lpstr>ВОСПРИЯТИЕ</vt:lpstr>
      <vt:lpstr>Особенности человеческого восприятия</vt:lpstr>
      <vt:lpstr>Этапы развития восприятия 1. Использование сенсорных эталонов</vt:lpstr>
      <vt:lpstr>  Этапы развития восприятия 2. Знакомство с пространственными свойствами предметов с помощью глаза и ориентировочно-исследовательских движений рук.  3. Внешнее восприятие предмета превращается в умственное: узнавание свойств объектов, отличие одних предметов от других, выяснение существующих между ними связей и отношений.</vt:lpstr>
      <vt:lpstr>ПАМЯТЬ</vt:lpstr>
      <vt:lpstr>Пример упражнения на развитие зрительной памяти</vt:lpstr>
      <vt:lpstr>ВНИМАНИЕ</vt:lpstr>
      <vt:lpstr>Свойства внимания</vt:lpstr>
      <vt:lpstr>Презентация PowerPoint</vt:lpstr>
      <vt:lpstr>ПОЗНАВАТЕЛЬНОЕ РАЗВИТИЕ.  С ПОМОЩЬЮ ЧЕГО ОСУЩЕСТВЛЯТЬ?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2014-03-07T06:35:17Z</dcterms:created>
  <dcterms:modified xsi:type="dcterms:W3CDTF">2022-12-09T09:39:59Z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TC038961019991</vt:lpwstr>
  </property>
</Properties>
</file>