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59" r:id="rId5"/>
    <p:sldId id="263" r:id="rId6"/>
    <p:sldId id="264" r:id="rId7"/>
    <p:sldId id="265" r:id="rId8"/>
    <p:sldId id="266" r:id="rId9"/>
    <p:sldId id="267" r:id="rId10"/>
    <p:sldId id="260" r:id="rId11"/>
    <p:sldId id="261" r:id="rId12"/>
    <p:sldId id="270" r:id="rId13"/>
    <p:sldId id="271" r:id="rId14"/>
    <p:sldId id="269" r:id="rId15"/>
    <p:sldId id="268" r:id="rId16"/>
    <p:sldId id="273" r:id="rId17"/>
  </p:sldIdLst>
  <p:sldSz cx="12192000" cy="6858000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B801-D460-4D65-851B-23773028070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3DB8-3ABE-4839-A853-876BC9E2A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548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B801-D460-4D65-851B-23773028070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3DB8-3ABE-4839-A853-876BC9E2A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877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B801-D460-4D65-851B-23773028070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3DB8-3ABE-4839-A853-876BC9E2A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859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B801-D460-4D65-851B-23773028070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3DB8-3ABE-4839-A853-876BC9E2A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612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B801-D460-4D65-851B-23773028070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3DB8-3ABE-4839-A853-876BC9E2A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011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B801-D460-4D65-851B-23773028070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3DB8-3ABE-4839-A853-876BC9E2A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869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B801-D460-4D65-851B-23773028070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3DB8-3ABE-4839-A853-876BC9E2A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998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B801-D460-4D65-851B-23773028070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3DB8-3ABE-4839-A853-876BC9E2A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599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B801-D460-4D65-851B-23773028070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3DB8-3ABE-4839-A853-876BC9E2A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114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B801-D460-4D65-851B-23773028070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3DB8-3ABE-4839-A853-876BC9E2A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948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3B801-D460-4D65-851B-23773028070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03DB8-3ABE-4839-A853-876BC9E2A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519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3B801-D460-4D65-851B-237730280707}" type="datetimeFigureOut">
              <a:rPr lang="ru-RU" smtClean="0"/>
              <a:t>09.12.2022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03DB8-3ABE-4839-A853-876BC9E2A4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02787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HuOZyLKX6-99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5760" y="406400"/>
            <a:ext cx="1101344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22 «Город детства»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63040" y="2844800"/>
            <a:ext cx="74371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Проект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«День рождения Винни – Пуха»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подготовительной группе № 38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5262880" y="5140960"/>
            <a:ext cx="3637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Грищенко Л.С.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Казакова Е.Ф.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30320" y="6339840"/>
            <a:ext cx="3251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Дрожжино – 2022год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279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HuOZyLKX6-99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81693" y="297712"/>
            <a:ext cx="7549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«Речевое развитие»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7985" y="1143109"/>
            <a:ext cx="3069856" cy="23023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30154" y="1143109"/>
            <a:ext cx="3069856" cy="23023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747" y="4060066"/>
            <a:ext cx="3422801" cy="25671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5082" y="4060066"/>
            <a:ext cx="3393440" cy="25450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09920" y="990210"/>
            <a:ext cx="56489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Разучивали загадки, стихотворения, песенку Винни – Пуха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Проводили пальчиковую и дыхательную, артикуляционную гимнастику.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Знакомились с произведением «Винни и его друзья» в свободной деятельности.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408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HuOZyLKX6-99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040912" y="340242"/>
            <a:ext cx="60605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«Физическое развитие»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4418" y="3429000"/>
            <a:ext cx="5762847" cy="32008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724"/>
          <a:stretch/>
        </p:blipFill>
        <p:spPr>
          <a:xfrm>
            <a:off x="2179628" y="892709"/>
            <a:ext cx="4667740" cy="22943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386" y="340242"/>
            <a:ext cx="1569719" cy="28467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231581" y="914400"/>
            <a:ext cx="4294112" cy="22726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315739" y="4274289"/>
            <a:ext cx="29983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Играли на прогулке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подвижную игру «У медведя во бору»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735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HuOZyLKX6-99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92595" y="425302"/>
            <a:ext cx="8420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реализации проекта дети приносили свои творческие работы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3018" y="1339284"/>
            <a:ext cx="2821763" cy="21163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43681" y="1294639"/>
            <a:ext cx="2946108" cy="220958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49641" y="1352649"/>
            <a:ext cx="2928688" cy="21965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16150" y="4014847"/>
            <a:ext cx="65921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Гранков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Ярослав                 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Ванюшенко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Глеб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43866" y="1658613"/>
            <a:ext cx="5376397" cy="403229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69581" y="5486400"/>
            <a:ext cx="59542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принесли на выставку своих домашних друзей детства плюшевых медведей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269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HuOZyLKX6-99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28800" y="340242"/>
            <a:ext cx="84422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 «На дне рождении у Винни – Пуха»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451" y="953847"/>
            <a:ext cx="3683026" cy="27622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85"/>
          <a:stretch/>
        </p:blipFill>
        <p:spPr>
          <a:xfrm rot="5400000">
            <a:off x="784443" y="4130224"/>
            <a:ext cx="2833041" cy="23087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995" y="953847"/>
            <a:ext cx="3753959" cy="28154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458454" y="4028474"/>
            <a:ext cx="2825633" cy="251961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10800000" flipV="1">
            <a:off x="6131078" y="4846240"/>
            <a:ext cx="28853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«Летим на воздушном шаре»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604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HuOZyLKX6-99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684" y="345558"/>
            <a:ext cx="4111256" cy="308344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684" y="3595133"/>
            <a:ext cx="4128977" cy="30967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2623" y="345559"/>
            <a:ext cx="4111255" cy="30834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62623" y="4295553"/>
            <a:ext cx="35158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«Нора кролика»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3908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HuOZyLKX6-99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84312" y="950863"/>
            <a:ext cx="2966485" cy="198978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253496" y="1006881"/>
            <a:ext cx="3001526" cy="19127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592812" y="955608"/>
            <a:ext cx="3006374" cy="202018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66359" y="4122774"/>
            <a:ext cx="2982242" cy="20414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288538" y="4101081"/>
            <a:ext cx="2931441" cy="20848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95014" y="4167963"/>
            <a:ext cx="3147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«Прыгучий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Тигруля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2478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HuOZyLKX6-99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563" y="552893"/>
            <a:ext cx="3834809" cy="28761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4792" y="560867"/>
            <a:ext cx="3898604" cy="29239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563" y="3705446"/>
            <a:ext cx="3834809" cy="28761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4792" y="3705446"/>
            <a:ext cx="3898604" cy="292395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76167" y="552893"/>
            <a:ext cx="32535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Шарик с подарком от Винни – Пуха»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76167" y="6358270"/>
            <a:ext cx="3253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663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HuOZyLKX6-99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1628" y="425302"/>
            <a:ext cx="882502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Безусловно, все дети любят сказки.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самых ранних лет ребёнок знакомится в первую очередь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русскими народными сказками. Дети становятся старше, но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сказкам не уменьшается. Мы  почувствовали потребность детей в «новых» сказках, еще неизвестных им.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 пришло решение познакомить детей с творчеством зарубежного сказочника, и наш выбор остановился на Алане Александре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Милн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Это не случайно! Ведь произведения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А.Милна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только яркие, волшебные, интересные, но и очень глубокие. Они учат детей добру, милосердию, состраданию, не теряться перед  трудностями, знать истинную цену вещей. Так появился проект «День рождения Винни-Пуха».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Низкая культура чтения.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104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HuOZyLKX6-99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5301" y="978196"/>
            <a:ext cx="10228521" cy="4126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творческой личности в разных видах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детской деятельности, знакомство с творчеством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Алана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Милна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развитие интереса к чтению.</a:t>
            </a:r>
          </a:p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 продолжительность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Познавательно –  развлекательный, творческий; одна неделя.</a:t>
            </a:r>
          </a:p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дети, педагоги, родители.</a:t>
            </a:r>
          </a:p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Предварительная работа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Беседы, чтение историй про Винни-Пуха, разучивание стихотворений, организация выставки книг про Винни - Пуха 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совместных творческих работ на тему: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«Подарки для медвежонка Винни-Пуха».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8557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HuOZyLKX6-99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7713" y="893135"/>
            <a:ext cx="84635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Познакомить детей с произведением А.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Милна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«Винни – Пух и все, все, все».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Изучить произведение через разные виды детской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( аппликация, лепка, рисование, музыка,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драматизация и др.).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Воспитывать нравственные качества детей (доброту,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сострадание, понятие об истинных и ложных ценностях)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произведения А.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Милна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Развивать литературный знания и интерес к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художественному слову.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Формировать устойчивый интерес к чтению и книге, как источнику проведения досуга.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2375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HuOZyLKX6-99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29340" y="382772"/>
            <a:ext cx="77617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«Познавательное развитие»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 descr="mHuOZyLKX6-99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16818" y="382772"/>
            <a:ext cx="67410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Познавательное развитие»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508205" y="1213770"/>
            <a:ext cx="6847367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Винни-Пух до сих пор считается одним из самых известных и любимых героев детской литературы. Читатели познакомились с ним в канун Рождества в 1925 году, когда в лондонской газете была напечатана первая глава сказки Алана Александра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Милна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«Глава, в которой мы впервые встречаемся с Винни-Пухом и пчёлами». История настолько понравились читателям, что уже через год вышла первая книга о приключениях медвежонка с опилками в голове, которая так и называлась: «Винни-Пух». За ней последовала ещё одна под названием «Дом на Пуховой опушке»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 познакомились с историей появления любимого героя из презентации.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386" y="798270"/>
            <a:ext cx="4125433" cy="5452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765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HuOZyLKX6-99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73619" y="148856"/>
            <a:ext cx="8718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«Социально – коммуникативное развитие»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450"/>
          <a:stretch/>
        </p:blipFill>
        <p:spPr>
          <a:xfrm>
            <a:off x="506565" y="759377"/>
            <a:ext cx="4397900" cy="31304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450"/>
          <a:stretch/>
        </p:blipFill>
        <p:spPr>
          <a:xfrm>
            <a:off x="5262174" y="772224"/>
            <a:ext cx="2972852" cy="31176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52"/>
          <a:stretch/>
        </p:blipFill>
        <p:spPr>
          <a:xfrm>
            <a:off x="506565" y="4038726"/>
            <a:ext cx="4375632" cy="268702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62174" y="4444409"/>
            <a:ext cx="33501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рассказывали о своём любимом друге детства плюшевом Мишке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18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HuOZyLKX6-99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48316" y="170121"/>
            <a:ext cx="97819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«Художественно – эстетическое развитие»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1889" y="631786"/>
            <a:ext cx="3870251" cy="29026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38429" y="1045276"/>
            <a:ext cx="2844799" cy="21335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583917" y="1045278"/>
            <a:ext cx="2844798" cy="21335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08"/>
          <a:stretch/>
        </p:blipFill>
        <p:spPr>
          <a:xfrm>
            <a:off x="311889" y="3669863"/>
            <a:ext cx="5217041" cy="30929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41580" y="4189228"/>
            <a:ext cx="36576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вырезали по шаблону белого Мишку, самостоятельно создавали его по предложенному образцу, и приклеивали сердце на лапки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7661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HuOZyLKX6-99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7916" y="593650"/>
            <a:ext cx="1857155" cy="283535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198568" y="948070"/>
            <a:ext cx="2835348" cy="21265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76748" y="948463"/>
            <a:ext cx="2838504" cy="21288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67861" y="938291"/>
            <a:ext cx="2757127" cy="20678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916" y="3617727"/>
            <a:ext cx="4068726" cy="30515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79498" y="4125433"/>
            <a:ext cx="42518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нетрадиционным способом 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крупой (пшено, греча)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145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HuOZyLKX6-99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73297" y="1098179"/>
            <a:ext cx="3041503" cy="22811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311177" y="1087545"/>
            <a:ext cx="3069857" cy="23023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74188" y="1041471"/>
            <a:ext cx="3069859" cy="23661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636"/>
          <a:stretch/>
        </p:blipFill>
        <p:spPr>
          <a:xfrm>
            <a:off x="304799" y="4061636"/>
            <a:ext cx="9385005" cy="26049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527311" y="2232837"/>
            <a:ext cx="30621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«Мой плюшевый мишка Винни – Пух»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5420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621</Words>
  <Application>Microsoft Office PowerPoint</Application>
  <PresentationFormat>Широкоэкранный</PresentationFormat>
  <Paragraphs>68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Елена</cp:lastModifiedBy>
  <cp:revision>13</cp:revision>
  <dcterms:created xsi:type="dcterms:W3CDTF">2022-10-16T11:37:09Z</dcterms:created>
  <dcterms:modified xsi:type="dcterms:W3CDTF">2022-12-09T05:23:57Z</dcterms:modified>
</cp:coreProperties>
</file>