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4" r:id="rId9"/>
    <p:sldId id="263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AE803-63C4-4B9E-A8CE-058C2BB344B9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4EFA3-87B9-4268-87F7-D21E769A9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расивый зеленый фон для презентации - 49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71538" y="285728"/>
            <a:ext cx="7065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Борисоглебского городского округа Центр развития ребёнка –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етский сад №11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571612"/>
            <a:ext cx="778867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Выступление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педагогическом совете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тему: «Применение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инновационной технологии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 работе с детьми  младшей группы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«Чудо - фрутокрышки»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5357826"/>
            <a:ext cx="4227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 Верейкина О.С.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воспитатель 11 младшей группы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6286520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2022г.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1071546"/>
            <a:ext cx="80010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В результате проделанной работы мы убедились в актуальности выбранной темы, изучили, как используются пластиковые крышки. А также увидели практическую значимость нашей идеи в создании детских развивающих игр, экспериментирование  с крышками стало хорошим средством познавательно-интеллектуального развития воспитанников младшей группы. Цветные крышки стали для детей настоящим увлечением. И,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наблюдая за игрой с детьми, можно с уверенностью сказать, что этот вид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 способствует подготовке детей к школе, развивает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психические процессы, интеллект, так необходимые во взрослой жизни.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9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142976" y="1428736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4578" name="Picture 2" descr="Крышки от детского питания | Что можно из них сделать для дома и мастерской  | Рукастый Самоделкин | Пульс Mail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2428868"/>
            <a:ext cx="6107914" cy="4071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285721" y="571480"/>
            <a:ext cx="864399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ошкольник может и должен находиться в среде развивающего обучения, наблюдать,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сравнивать, искать решения, додумывать, придумывать, фантазировать, т. е. быть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включенным в деятельность поиска и творчества. Ведь, когда ребенок творит, он меньше устает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практика показывает, что возможен даже оздоровительный эффект 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своей группе  в работе с детьми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 используем технологию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«Чудо - фрутокрышки».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основу взяли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крышки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детского фруктового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пюре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Фруто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няни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Крышки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него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имеют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необычную форму.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1" name="Picture 9" descr="Конструирование из крышек от детского пюре. Воспитателям детских садов, 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3"/>
          <a:srcRect l="13333" r="18888" b="5983"/>
          <a:stretch>
            <a:fillRect/>
          </a:stretch>
        </p:blipFill>
        <p:spPr bwMode="auto">
          <a:xfrm>
            <a:off x="4429124" y="3286124"/>
            <a:ext cx="4357718" cy="33671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85720" y="214290"/>
            <a:ext cx="85725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На крышках присутствуют насечки, с помощью которых их можно соединить друг с другом. Такие необычные крышки предложили собирать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родителям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наших воспитанников.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 с большим удовольствием стали играть с разноцветными крышками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400" dirty="0" smtClean="0">
                <a:solidFill>
                  <a:srgbClr val="01010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ридумали и изготовили дидактические игры  и пособия для знакомства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  свойствами крышек.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aseline="0" dirty="0">
              <a:solidFill>
                <a:srgbClr val="01010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643042" y="6143644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221128-WA004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2678900"/>
            <a:ext cx="5286412" cy="3964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57290" y="1357298"/>
            <a:ext cx="6111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«Составь по образцу с помощью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крышек»</a:t>
            </a:r>
            <a:endParaRPr lang="ru-RU" sz="2400" dirty="0"/>
          </a:p>
        </p:txBody>
      </p:sp>
      <p:pic>
        <p:nvPicPr>
          <p:cNvPr id="6" name="Picture 3" descr="C:\Users\Елена\Pictures\ольга яото\IMG-20221128-WA0037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 rot="21116253">
            <a:off x="369262" y="2076397"/>
            <a:ext cx="3295530" cy="2442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C:\Users\Елена\Pictures\ольга яото\IMG-20221128-WA0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55045">
            <a:off x="3088402" y="3785451"/>
            <a:ext cx="3411620" cy="26427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Технологиюя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«Чудо - фрутокрышки» помогает  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 самостоятельно раскладывать по схеме, развивает воображение и творчество детей.</a:t>
            </a:r>
          </a:p>
        </p:txBody>
      </p:sp>
      <p:pic>
        <p:nvPicPr>
          <p:cNvPr id="16386" name="Picture 2" descr="C:\Users\Елена\Pictures\ольга яото\IMG-20221128-WA00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06813">
            <a:off x="5026465" y="2179287"/>
            <a:ext cx="3599721" cy="2562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643174" y="285728"/>
            <a:ext cx="3019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«Подбери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цвету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85723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Познакомить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 с рукотворными предметами – крышками, продемонстрировать их разнообразие по качеству, размеру, цвету, умение сортировать, классифицировать</a:t>
            </a:r>
          </a:p>
        </p:txBody>
      </p:sp>
      <p:pic>
        <p:nvPicPr>
          <p:cNvPr id="15361" name="Picture 1" descr="C:\Users\Елена\Pictures\ольга яото\IMG-20221128-WA0042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r="10637" b="14907"/>
          <a:stretch>
            <a:fillRect/>
          </a:stretch>
        </p:blipFill>
        <p:spPr bwMode="auto">
          <a:xfrm>
            <a:off x="500034" y="2143116"/>
            <a:ext cx="3286148" cy="2229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2" name="Picture 2" descr="C:\Users\Елена\Pictures\ольга яото\IMG-20221128-WA0044.jpg"/>
          <p:cNvPicPr>
            <a:picLocks noChangeAspect="1" noChangeArrowheads="1"/>
          </p:cNvPicPr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5000628" y="2071678"/>
            <a:ext cx="3500462" cy="23765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3" name="Picture 3" descr="C:\Users\Елена\Pictures\ольга яото\IMG-20221204-WA0020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000100" y="4500570"/>
            <a:ext cx="3357586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 descr="C:\Users\Елена\Pictures\ольга яото\IMG-20221205-WA0011.jpg"/>
          <p:cNvPicPr>
            <a:picLocks noChangeAspect="1" noChangeArrowheads="1"/>
          </p:cNvPicPr>
          <p:nvPr/>
        </p:nvPicPr>
        <p:blipFill>
          <a:blip r:embed="rId6">
            <a:lum contrast="20000"/>
          </a:blip>
          <a:srcRect/>
          <a:stretch>
            <a:fillRect/>
          </a:stretch>
        </p:blipFill>
        <p:spPr bwMode="auto">
          <a:xfrm>
            <a:off x="4714876" y="4572008"/>
            <a:ext cx="3286148" cy="20796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928926" y="285728"/>
            <a:ext cx="302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«Цветные дорожки»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71472" y="857232"/>
            <a:ext cx="81439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или закрепление знаний об основной цветовой гамме и её оттенках.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счёту. Развитие внимания, памяти, творческого воображения, смекалки, мелкой моторики рук.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221205-WA0013.jp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428596" y="3143248"/>
            <a:ext cx="4071934" cy="3053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-20221205-WA0015.jpg"/>
          <p:cNvPicPr>
            <a:picLocks noChangeAspect="1"/>
          </p:cNvPicPr>
          <p:nvPr/>
        </p:nvPicPr>
        <p:blipFill>
          <a:blip r:embed="rId4">
            <a:lum contrast="20000"/>
          </a:blip>
          <a:srcRect l="11667" b="13333"/>
          <a:stretch>
            <a:fillRect/>
          </a:stretch>
        </p:blipFill>
        <p:spPr>
          <a:xfrm>
            <a:off x="4643438" y="2285992"/>
            <a:ext cx="3786182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714612" y="214290"/>
            <a:ext cx="3638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«Разноцветная мозаика»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714356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знания цвета. Развитие творческого мышления,   умения  составлять  узоры,  предметы,  простые сюжетные картинки.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221204-WA0021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2714612" y="4214818"/>
            <a:ext cx="3238491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-20221205-WA0017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81571">
            <a:off x="502457" y="1926159"/>
            <a:ext cx="3286116" cy="24645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IMG-20221205-WA00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74808">
            <a:off x="5139949" y="2119507"/>
            <a:ext cx="3318963" cy="2489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71802" y="214290"/>
            <a:ext cx="27096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«Юный рыболов»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28596" y="714356"/>
            <a:ext cx="764386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Развитие  исследовательской деятельности (тонет- не тонет, лёгкий. тяжёлый ) внимания, воображения, глазомера, мелкой моторики рук.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-20221204-WA0022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214282" y="2071678"/>
            <a:ext cx="3333741" cy="25003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-20221204-WA00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857364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-20221128-WA0043.jpg"/>
          <p:cNvPicPr>
            <a:picLocks noChangeAspect="1"/>
          </p:cNvPicPr>
          <p:nvPr/>
        </p:nvPicPr>
        <p:blipFill>
          <a:blip r:embed="rId5" cstate="print">
            <a:lum contrast="20000"/>
          </a:blip>
          <a:stretch>
            <a:fillRect/>
          </a:stretch>
        </p:blipFill>
        <p:spPr>
          <a:xfrm>
            <a:off x="2928926" y="4214818"/>
            <a:ext cx="3238491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Фон для презентации зеленый деловой (227 фото) » ФОНОВАЯ ГАЛЕРЕЯ КАТЕРИНЫ  АСКВИ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071802" y="142852"/>
            <a:ext cx="29286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«Весёлая гусеница»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71480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Развивать мышление 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память,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умение анализировать  свои действия, сравнивать и классифицировать.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20221205-WA0021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357158" y="1500174"/>
            <a:ext cx="4286248" cy="3214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-20221205-WA002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500438"/>
            <a:ext cx="4000528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305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36</cp:revision>
  <dcterms:created xsi:type="dcterms:W3CDTF">2022-12-05T11:52:10Z</dcterms:created>
  <dcterms:modified xsi:type="dcterms:W3CDTF">2022-12-06T12:12:30Z</dcterms:modified>
</cp:coreProperties>
</file>