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3" r:id="rId3"/>
    <p:sldId id="265" r:id="rId4"/>
    <p:sldId id="267" r:id="rId5"/>
    <p:sldId id="266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0229E4-8C16-4FD0-881D-19602DCFCD7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9000DB-72F6-4D93-B8D1-7691206C56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71601" y="5733256"/>
            <a:ext cx="5544616" cy="792088"/>
          </a:xfrm>
        </p:spPr>
        <p:txBody>
          <a:bodyPr/>
          <a:lstStyle/>
          <a:p>
            <a:r>
              <a:rPr lang="ru-RU" dirty="0" smtClean="0"/>
              <a:t>МДОУ «ЦРР- детский сад «Дружба»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 Заяц»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268761"/>
            <a:ext cx="43924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</a:rPr>
              <a:t>«Заяц»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566124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МДОУ «ЦРР-детский сад «Дружба»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6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новогодний подарок\20221128_1347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67544" y="1196752"/>
            <a:ext cx="3567228" cy="267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User\Desktop\новогодний подарок\20221128_1349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02165" y="842275"/>
            <a:ext cx="2675425" cy="338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59" y="4725144"/>
            <a:ext cx="777686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Цель </a:t>
            </a:r>
            <a:r>
              <a:rPr lang="ru-RU" dirty="0" smtClean="0"/>
              <a:t>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Умение выделять особенности внешнего вида зайца.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Развивать навыки работы с бумагой.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Учить использовать различные материалы в аппликации.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</a:rPr>
              <a:t>Воспитывать аккуратность.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70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06333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03929"/>
            <a:ext cx="3281607" cy="4779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 descr="https://euro-pack.ru/wp-content/uploads/9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27784" y="3841149"/>
            <a:ext cx="3315252" cy="301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51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4126497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s://detskiy-sad.com/wp-content/uploads/2021/12/kart-ng-elki-na-prfone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348797" cy="40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80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695368" y="-510792"/>
            <a:ext cx="2278496" cy="439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28022" y="2784945"/>
            <a:ext cx="2177015" cy="476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2" descr="https://i.pinimg.com/originals/69/a7/6c/69a76cbf47e11adb396a518f2e75d3f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61787"/>
            <a:ext cx="3140180" cy="5030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10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g0.liveinternet.ru/images/attach/c/2/66/916/66916877_1290419376_3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111" y="260649"/>
            <a:ext cx="3027637" cy="417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58112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B0F0"/>
                </a:solidFill>
              </a:rPr>
              <a:t>Спасибо за внимание!</a:t>
            </a:r>
            <a:endParaRPr lang="ru-RU" sz="5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05912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51</TotalTime>
  <Words>50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« Заяц»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16</cp:revision>
  <dcterms:created xsi:type="dcterms:W3CDTF">2022-12-09T15:28:03Z</dcterms:created>
  <dcterms:modified xsi:type="dcterms:W3CDTF">2022-12-09T17:34:36Z</dcterms:modified>
</cp:coreProperties>
</file>