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1" r:id="rId2"/>
    <p:sldId id="256" r:id="rId3"/>
    <p:sldId id="264" r:id="rId4"/>
    <p:sldId id="262" r:id="rId5"/>
    <p:sldId id="263" r:id="rId6"/>
    <p:sldId id="265" r:id="rId7"/>
    <p:sldId id="266" r:id="rId8"/>
    <p:sldId id="257" r:id="rId9"/>
    <p:sldId id="267" r:id="rId10"/>
    <p:sldId id="258" r:id="rId11"/>
    <p:sldId id="268" r:id="rId12"/>
    <p:sldId id="269" r:id="rId13"/>
    <p:sldId id="270" r:id="rId14"/>
    <p:sldId id="259" r:id="rId15"/>
    <p:sldId id="271" r:id="rId16"/>
    <p:sldId id="272" r:id="rId17"/>
    <p:sldId id="273" r:id="rId18"/>
    <p:sldId id="260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078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257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95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2175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418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425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30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1843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419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13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34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07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57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466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235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14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13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A3FE962-E9A9-4107-90B6-B61EE4D46CE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939A9-1B03-44F2-A5A6-42157A36A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5933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488" y="2826328"/>
            <a:ext cx="114577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Противоположности</a:t>
            </a:r>
          </a:p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малышей. 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14217" y="1297862"/>
            <a:ext cx="508825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АНТОНИМЫ</a:t>
            </a:r>
            <a:endParaRPr lang="ru-RU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1164" y="6165273"/>
            <a:ext cx="4225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Разработчик: воспитатель –  Никитина И.Г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515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sun9-88.userapi.com/impg/3HCNRh2PggrZ-NsNW6a0hwmQr1mawndDIKqyQg/pTh-11HB4jE.jpg?size=424x600&amp;quality=96&amp;sign=a99642489eb64c3160654728e1005ef9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281" b="3491"/>
          <a:stretch/>
        </p:blipFill>
        <p:spPr bwMode="auto">
          <a:xfrm>
            <a:off x="972994" y="8263"/>
            <a:ext cx="10249188" cy="684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085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80.userapi.com/impg/xqqs5d7zg_vtnXw8w4AjkHSTDt69S24Ts3PfKQ/GQgSQYewmoY.jpg?size=424x600&amp;quality=96&amp;sign=e14e940b1b81954b1dc384c13852b485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88"/>
          <a:stretch/>
        </p:blipFill>
        <p:spPr bwMode="auto">
          <a:xfrm>
            <a:off x="876010" y="0"/>
            <a:ext cx="10373879" cy="684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504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80.userapi.com/impg/xqqs5d7zg_vtnXw8w4AjkHSTDt69S24Ts3PfKQ/GQgSQYewmoY.jpg?size=424x600&amp;quality=96&amp;sign=e14e940b1b81954b1dc384c13852b485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87" b="3491"/>
          <a:stretch/>
        </p:blipFill>
        <p:spPr bwMode="auto">
          <a:xfrm>
            <a:off x="945283" y="1170"/>
            <a:ext cx="10304608" cy="685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412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sun9-88.userapi.com/impg/3HCNRh2PggrZ-NsNW6a0hwmQr1mawndDIKqyQg/pTh-11HB4jE.jpg?size=424x600&amp;quality=96&amp;sign=a99642489eb64c3160654728e1005ef9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799"/>
          <a:stretch/>
        </p:blipFill>
        <p:spPr bwMode="auto">
          <a:xfrm>
            <a:off x="834448" y="0"/>
            <a:ext cx="10498570" cy="6863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976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sun9-1.userapi.com/impg/LH6OmlIbrOIsQwKMJZjyVvVn-eG7sHVPme20ig/31g8MSDjOHk.jpg?size=424x600&amp;quality=96&amp;sign=7ab84885dae9ed7fe25540e405aba4cc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18" b="3172"/>
          <a:stretch/>
        </p:blipFill>
        <p:spPr bwMode="auto">
          <a:xfrm>
            <a:off x="1208519" y="-18092"/>
            <a:ext cx="10249190" cy="687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367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2.userapi.com/impg/1g-XXhIGuxCqWdO1z1s1Xhl51Sz4MyOibfp8HQ/AqM7qJw_RxI.jpg?size=424x600&amp;quality=96&amp;sign=431444d770a4a025afe99fbd1abd8169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22"/>
          <a:stretch/>
        </p:blipFill>
        <p:spPr bwMode="auto">
          <a:xfrm>
            <a:off x="723611" y="0"/>
            <a:ext cx="103824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269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2.userapi.com/impg/1g-XXhIGuxCqWdO1z1s1Xhl51Sz4MyOibfp8HQ/AqM7qJw_RxI.jpg?size=424x600&amp;quality=96&amp;sign=431444d770a4a025afe99fbd1abd8169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58" b="4062"/>
          <a:stretch/>
        </p:blipFill>
        <p:spPr bwMode="auto">
          <a:xfrm>
            <a:off x="958428" y="0"/>
            <a:ext cx="104715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221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sun9-1.userapi.com/impg/LH6OmlIbrOIsQwKMJZjyVvVn-eG7sHVPme20ig/31g8MSDjOHk.jpg?size=424x600&amp;quality=96&amp;sign=7ab84885dae9ed7fe25540e405aba4cc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94"/>
          <a:stretch/>
        </p:blipFill>
        <p:spPr bwMode="auto">
          <a:xfrm>
            <a:off x="986847" y="0"/>
            <a:ext cx="103984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7318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sun9-18.userapi.com/impg/2t_cYfrq2djZHZYW7zV67DJBxl92xmrthVPB4A/Yg87l5TYmAU.jpg?size=424x600&amp;quality=96&amp;sign=9323619d615133eddf0836eb2c3fed4f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586"/>
          <a:stretch/>
        </p:blipFill>
        <p:spPr bwMode="auto">
          <a:xfrm>
            <a:off x="834447" y="17067"/>
            <a:ext cx="10415444" cy="684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4501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20.userapi.com/impg/FL_QWjKz-HeyK3BqU23Ae34A6iJ1MYPCwtR8aA/NdXiPOfem1c.jpg?size=424x600&amp;quality=96&amp;sign=fc66d3e9f72e4a4ee569cf7e84dbd87b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87"/>
          <a:stretch/>
        </p:blipFill>
        <p:spPr bwMode="auto">
          <a:xfrm>
            <a:off x="889866" y="0"/>
            <a:ext cx="103525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162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12.userapi.com/impg/qwbT3EjiwdJpJr-3MmE55WgRM3G3G2omCnVLbg/HglfIe3QFoM.jpg?size=424x600&amp;quality=96&amp;sign=26861a812bae4709298df63f4aca1e9f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0" b="51211"/>
          <a:stretch/>
        </p:blipFill>
        <p:spPr bwMode="auto">
          <a:xfrm>
            <a:off x="1075921" y="1"/>
            <a:ext cx="101011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4027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20.userapi.com/impg/FL_QWjKz-HeyK3BqU23Ae34A6iJ1MYPCwtR8aA/NdXiPOfem1c.jpg?size=424x600&amp;quality=96&amp;sign=fc66d3e9f72e4a4ee569cf7e84dbd87b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02" b="3187"/>
          <a:stretch/>
        </p:blipFill>
        <p:spPr bwMode="auto">
          <a:xfrm>
            <a:off x="1069974" y="-15714"/>
            <a:ext cx="10332317" cy="687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028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sun9-18.userapi.com/impg/2t_cYfrq2djZHZYW7zV67DJBxl92xmrthVPB4A/Yg87l5TYmAU.jpg?size=424x600&amp;quality=96&amp;sign=9323619d615133eddf0836eb2c3fed4f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3586"/>
          <a:stretch/>
        </p:blipFill>
        <p:spPr bwMode="auto">
          <a:xfrm>
            <a:off x="931428" y="0"/>
            <a:ext cx="10470862" cy="687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1969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7295" y="1995054"/>
            <a:ext cx="482783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ЗА </a:t>
            </a:r>
          </a:p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ВНИМАНИЕ!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1405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12.userapi.com/impg/qwbT3EjiwdJpJr-3MmE55WgRM3G3G2omCnVLbg/HglfIe3QFoM.jpg?size=424x600&amp;quality=96&amp;sign=26861a812bae4709298df63f4aca1e9f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95" b="3437"/>
          <a:stretch/>
        </p:blipFill>
        <p:spPr bwMode="auto">
          <a:xfrm>
            <a:off x="1069974" y="16937"/>
            <a:ext cx="10249190" cy="684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769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sun9-38.userapi.com/impg/kXn8rxTYvv1U2jW404LtNoDKSoWvylXiyQbepA/mAJRR5Q9uwE.jpg?size=424x600&amp;quality=96&amp;sign=8ffae63119aef9cd106df7d8cd00b817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933"/>
          <a:stretch/>
        </p:blipFill>
        <p:spPr bwMode="auto">
          <a:xfrm>
            <a:off x="1048979" y="0"/>
            <a:ext cx="102966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359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sun9-38.userapi.com/impg/kXn8rxTYvv1U2jW404LtNoDKSoWvylXiyQbepA/mAJRR5Q9uwE.jpg?size=424x600&amp;quality=96&amp;sign=8ffae63119aef9cd106df7d8cd00b817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19"/>
          <a:stretch/>
        </p:blipFill>
        <p:spPr bwMode="auto">
          <a:xfrm>
            <a:off x="1374775" y="-8209"/>
            <a:ext cx="9611880" cy="686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984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58.userapi.com/impg/B-7vUXbqA8V3Fyqtq6nUriErIhsqsQy7_2s3hg/906ojPC3ey0.jpg?size=424x600&amp;quality=96&amp;sign=94dc6eabc9fae66ed4bea97b35dd282e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904"/>
          <a:stretch/>
        </p:blipFill>
        <p:spPr bwMode="auto">
          <a:xfrm>
            <a:off x="1014556" y="0"/>
            <a:ext cx="10276898" cy="6848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590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58.userapi.com/impg/B-7vUXbqA8V3Fyqtq6nUriErIhsqsQy7_2s3hg/906ojPC3ey0.jpg?size=424x600&amp;quality=96&amp;sign=94dc6eabc9fae66ed4bea97b35dd282e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70" b="3527"/>
          <a:stretch/>
        </p:blipFill>
        <p:spPr bwMode="auto">
          <a:xfrm>
            <a:off x="1014556" y="15939"/>
            <a:ext cx="10221479" cy="6842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138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sun9-16.userapi.com/impg/Ojlp-r6EutRUK40VfiWCMaHSIlhXCbfRe0LSaw/g2qfmH6cAeY.jpg?size=424x600&amp;quality=96&amp;sign=0aae9a021acb21a278c81f60d309cf97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01" b="3318"/>
          <a:stretch/>
        </p:blipFill>
        <p:spPr bwMode="auto">
          <a:xfrm>
            <a:off x="1083828" y="9833"/>
            <a:ext cx="10235335" cy="684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161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sun9-16.userapi.com/impg/Ojlp-r6EutRUK40VfiWCMaHSIlhXCbfRe0LSaw/g2qfmH6cAeY.jpg?size=424x600&amp;quality=96&amp;sign=0aae9a021acb21a278c81f60d309cf97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502"/>
          <a:stretch/>
        </p:blipFill>
        <p:spPr bwMode="auto">
          <a:xfrm>
            <a:off x="959137" y="13887"/>
            <a:ext cx="10401589" cy="684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6891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65</TotalTime>
  <Words>17</Words>
  <Application>Microsoft Office PowerPoint</Application>
  <PresentationFormat>Широкоэкранный</PresentationFormat>
  <Paragraphs>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Century Gothic</vt:lpstr>
      <vt:lpstr>Times New Roman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Иванна Никитина</dc:creator>
  <cp:lastModifiedBy>Иванна Никитина</cp:lastModifiedBy>
  <cp:revision>4</cp:revision>
  <dcterms:created xsi:type="dcterms:W3CDTF">2022-10-10T09:58:05Z</dcterms:created>
  <dcterms:modified xsi:type="dcterms:W3CDTF">2022-12-09T05:00:18Z</dcterms:modified>
</cp:coreProperties>
</file>