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prstGeom prst="rect">
            <a:avLst/>
          </a:prstGeom>
          <a:solidFill>
            <a:schemeClr val="lt1">
              <a:alpha val="73725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solidFill>
            <a:schemeClr val="lt1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628650" y="182562"/>
            <a:ext cx="7772400" cy="2468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32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32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32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Открытое мероприятие</a:t>
            </a: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нетрадиционными техниками рисования «Путешествие в страну Рисовандию»</a:t>
            </a:r>
            <a:r>
              <a:rPr lang="en-US" sz="60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60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4702175" y="5408612"/>
            <a:ext cx="3892550" cy="874712"/>
          </a:xfrm>
          <a:prstGeom prst="rect">
            <a:avLst/>
          </a:prstGeom>
          <a:solidFill>
            <a:schemeClr val="lt1">
              <a:alpha val="73725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Подготовила</a:t>
            </a:r>
            <a:r>
              <a:rPr lang="en-US" sz="24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воспитатель</a:t>
            </a:r>
            <a:r>
              <a:rPr lang="en-US" sz="24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ru-RU" dirty="0" err="1" smtClean="0"/>
              <a:t>Яхно</a:t>
            </a:r>
            <a:r>
              <a:rPr lang="ru-RU" smtClean="0"/>
              <a:t> О.Д</a:t>
            </a:r>
            <a:r>
              <a:rPr lang="en-US" sz="2400" b="0" i="0" u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>
            <a:spLocks noGrp="1"/>
          </p:cNvSpPr>
          <p:nvPr>
            <p:ph type="title"/>
          </p:nvPr>
        </p:nvSpPr>
        <p:spPr>
          <a:xfrm>
            <a:off x="2835275" y="365125"/>
            <a:ext cx="5680075" cy="1325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100" dir="8100000">
              <a:srgbClr val="000000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22" descr="D:\рабочий стол\img12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01662" y="352425"/>
            <a:ext cx="7902575" cy="614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100" dir="8100000">
              <a:srgbClr val="000000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4" descr="D:\рабочий стол\56694390367394d8db550a14b1e5029d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34987" y="352425"/>
            <a:ext cx="8229600" cy="6113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100" dir="8100000">
              <a:srgbClr val="000000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15" descr="D:\рабочий стол\0_d29f7_38aa4951_XL (1)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34987" y="287337"/>
            <a:ext cx="8296275" cy="6113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100" dir="8100000">
              <a:srgbClr val="000000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1"/>
          </p:nvPr>
        </p:nvSpPr>
        <p:spPr>
          <a:xfrm>
            <a:off x="628650" y="509587"/>
            <a:ext cx="7886700" cy="5667375"/>
          </a:xfrm>
          <a:prstGeom prst="rect">
            <a:avLst/>
          </a:prstGeom>
          <a:solidFill>
            <a:schemeClr val="lt1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двери замок висит (ритмичные соединения пальцев рук в замок)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Кто открыть его бы смог?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Потянули (руки тянутся в стороны)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Покрутили (круговые движения пальцев от себя)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Постучали (основания ладоней стучат друг о друга)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открыли (разомкнули пальцы).</a:t>
            </a:r>
            <a:endParaRPr/>
          </a:p>
          <a:p>
            <a:pPr marL="228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100" dir="8100000">
              <a:srgbClr val="000000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9" name="Google Shape;109;p17" descr="D:\рабочий стол\251470977a64b8574c84892a9694d809--the-secret-garden-secret-gardens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01662" y="339725"/>
            <a:ext cx="8150225" cy="5916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100" dir="8100000">
              <a:srgbClr val="000000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8" descr="D:\рабочий стол\coloring-page-flowers-butterflies-47167212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22287" y="339725"/>
            <a:ext cx="8374062" cy="6348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1606550" y="365125"/>
            <a:ext cx="6908800" cy="1325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100" dir="8100000">
              <a:srgbClr val="000000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21" descr="D:\рабочий стол\2448376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87375" y="287337"/>
            <a:ext cx="8086725" cy="6361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09855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100" dir="8100000">
              <a:srgbClr val="000000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lang="en-US" sz="40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Физминутка.</a:t>
            </a:r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628650" y="1541462"/>
            <a:ext cx="7886700" cy="5316537"/>
          </a:xfrm>
          <a:prstGeom prst="rect">
            <a:avLst/>
          </a:prstGeom>
          <a:solidFill>
            <a:schemeClr val="lt1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дорожке, по дорожке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Скачем мы на правой ножке (подскоки на правой ноге)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по этой же дорожке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Скачем мы на левой ножке (подскоки на левой ноге)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тропинке побежим 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лужайке добежим(бег на месте)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лужайке, на лужайке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Мы попрыгаем как зайки (прыжки на месте на обеих ногах)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Стоп. Немного отдохнём 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 опять пешком пойдём ( ходьба на месте).</a:t>
            </a:r>
            <a:endParaRPr/>
          </a:p>
          <a:p>
            <a:pPr marL="228600" marR="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100" dir="8100000">
              <a:srgbClr val="000000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19" descr="D:\рабочий стол\700_FO29453491_54cb1dbdc866a25d981cc42d066bc07b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28650" y="339725"/>
            <a:ext cx="7886700" cy="617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Экран (4:3)</PresentationFormat>
  <Paragraphs>19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Открытое мероприятие нетрадиционными техниками рисования «Путешествие в страну Рисовандию» </vt:lpstr>
      <vt:lpstr>Слайд 2</vt:lpstr>
      <vt:lpstr>Слайд 3</vt:lpstr>
      <vt:lpstr>Слайд 4</vt:lpstr>
      <vt:lpstr>Слайд 5</vt:lpstr>
      <vt:lpstr>Слайд 6</vt:lpstr>
      <vt:lpstr>Слайд 7</vt:lpstr>
      <vt:lpstr>Физминутка.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Открытое мероприятие нетрадиционными техниками рисования «Путешествие в страну Рисовандию» </dc:title>
  <cp:lastModifiedBy>User</cp:lastModifiedBy>
  <cp:revision>2</cp:revision>
  <dcterms:modified xsi:type="dcterms:W3CDTF">2021-12-13T16:45:01Z</dcterms:modified>
</cp:coreProperties>
</file>