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AEEF38-E5BF-4E27-8F36-83AA4F868DC8}" v="3658" dt="2021-04-05T18:54:24.189"/>
    <p1510:client id="{7AAA9E26-ADEE-47B3-97FA-5704C978FD1E}" v="675" dt="2021-04-05T09:40:30.271"/>
    <p1510:client id="{F5F07054-6C93-4829-8EBD-1140B6660C87}" v="720" dt="2021-04-05T10:38:26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xmlns="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xmlns="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xmlns="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xmlns="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34396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72189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080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7164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xmlns="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xmlns="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xmlns="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xmlns="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xmlns="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xmlns="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xmlns="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xmlns="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39174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90401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7393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499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705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DC89B2F1-1E32-44DB-B50E-BEA1896CAD81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54106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D0E80DA6-B971-46B7-B0D3-8581AE0B6ACB}"/>
              </a:ext>
              <a:ext uri="{C183D7F6-B498-43B3-948B-1728B52AA6E4}">
                <adec:decorative xmlns:adec="http://schemas.microsoft.com/office/drawing/2017/decorative" xmlns="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8669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4/10/2021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40805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0" r:id="rId6"/>
    <p:sldLayoutId id="2147483816" r:id="rId7"/>
    <p:sldLayoutId id="2147483817" r:id="rId8"/>
    <p:sldLayoutId id="2147483818" r:id="rId9"/>
    <p:sldLayoutId id="2147483819" r:id="rId10"/>
    <p:sldLayoutId id="214748382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xmlns="" id="{42EC32AE-E4F8-4BC6-BEF2-B48BDD157D3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76825" y="326793"/>
            <a:ext cx="5183261" cy="2138400"/>
          </a:xfrm>
        </p:spPr>
        <p:txBody>
          <a:bodyPr>
            <a:normAutofit/>
          </a:bodyPr>
          <a:lstStyle/>
          <a:p>
            <a:r>
              <a:rPr lang="ru-RU" dirty="0">
                <a:cs typeface="Posterama"/>
              </a:rPr>
              <a:t>Сленг </a:t>
            </a:r>
            <a:r>
              <a:rPr lang="ru-RU" dirty="0" err="1">
                <a:cs typeface="Posterama"/>
              </a:rPr>
              <a:t>соц.сетей</a:t>
            </a:r>
            <a:endParaRPr lang="ru-RU" dirty="0">
              <a:cs typeface="Posteram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08006" y="4113213"/>
            <a:ext cx="2988000" cy="1655762"/>
          </a:xfrm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</a:pPr>
            <a:r>
              <a:rPr lang="ru-RU" sz="1500"/>
              <a:t>Подготовил: Попович Максим Андреевич</a:t>
            </a:r>
          </a:p>
          <a:p>
            <a:pPr>
              <a:lnSpc>
                <a:spcPct val="115000"/>
              </a:lnSpc>
            </a:pPr>
            <a:r>
              <a:rPr lang="ru-RU" sz="1500"/>
              <a:t>Класс: 10-В</a:t>
            </a:r>
          </a:p>
          <a:p>
            <a:pPr>
              <a:lnSpc>
                <a:spcPct val="115000"/>
              </a:lnSpc>
            </a:pPr>
            <a:r>
              <a:rPr lang="ru-RU" sz="1500"/>
              <a:t>Преподаватель: Севостьянова Татьяна Владимировна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5211C822-2379-4749-95C7-3CDA93294E1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9432006" y="369087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3A339B-118A-4CCC-BB1C-24BBA647D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1992" y="-676068"/>
            <a:ext cx="10213200" cy="111283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1.5 Сетевой этикет.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786EFA-6688-4C2B-BE2F-8B42C2F98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114262"/>
            <a:ext cx="12191999" cy="374373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59410" indent="-359410">
              <a:buNone/>
            </a:pPr>
            <a:r>
              <a:rPr lang="ru-RU" sz="1800" dirty="0" smtClean="0">
                <a:solidFill>
                  <a:srgbClr val="000000"/>
                </a:solidFill>
                <a:ea typeface="+mn-lt"/>
                <a:cs typeface="+mn-lt"/>
              </a:rPr>
              <a:t>.     Следуйте </a:t>
            </a:r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тем же стандартам и нормам поведения, что и в реальной жизни.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Старайтесь поставить себя на место другого человека и понять, что он будет чувствовать, видя ваше послание.</a:t>
            </a: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Пользуйтесь преимуществами анонимности в общении с незнакомцами.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Используйте смайлики, анимацию и графические изображения только там, где это уместно.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Не забывайте об обязательных словах приветствия, обращения, выражения благодарности.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Уважайте время свое и других людей.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r>
              <a:rPr lang="ru-RU" sz="1800" dirty="0">
                <a:solidFill>
                  <a:srgbClr val="000000"/>
                </a:solidFill>
                <a:ea typeface="+mn-lt"/>
                <a:cs typeface="+mn-lt"/>
              </a:rPr>
              <a:t>Не опускайтесь до оскорблений, даже если вас кто-то настойчиво провоцирует.</a:t>
            </a:r>
            <a:endParaRPr lang="ru-RU" sz="1800" dirty="0">
              <a:solidFill>
                <a:srgbClr val="000000"/>
              </a:solidFill>
            </a:endParaRPr>
          </a:p>
          <a:p>
            <a:pPr marL="359410" indent="-359410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F41FFC2-687D-46F4-87EC-7988EBFFFD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6870" y="0"/>
            <a:ext cx="8034130" cy="302787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A6C824F-6576-42C1-835E-A4BEEAA1DD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939966"/>
            <a:ext cx="2506644" cy="167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72676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9301BB-E5CD-4835-AE15-68D40720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56418"/>
            <a:ext cx="10213200" cy="1112836"/>
          </a:xfrm>
        </p:spPr>
        <p:txBody>
          <a:bodyPr/>
          <a:lstStyle/>
          <a:p>
            <a:r>
              <a:rPr lang="ru-RU" dirty="0"/>
              <a:t>Заключение.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076915-63A6-4CAC-A957-85B90D763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96062" y="556418"/>
            <a:ext cx="12488061" cy="189523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В результате проведенного исследования установлено, что инет-сленг - это интересный языковой феномен, который ограничивается социальными, временными и пространственными рамками. В сленге есть те же явления, что и в литературном языке: изменение грамматической формы слова, синонимия, </a:t>
            </a:r>
            <a:r>
              <a:rPr lang="ru-RU" dirty="0" smtClean="0">
                <a:solidFill>
                  <a:srgbClr val="000000"/>
                </a:solidFill>
              </a:rPr>
              <a:t>заимствование </a:t>
            </a:r>
            <a:r>
              <a:rPr lang="ru-RU" dirty="0">
                <a:solidFill>
                  <a:srgbClr val="000000"/>
                </a:solidFill>
              </a:rPr>
              <a:t>из других языков и языковых пластов.</a:t>
            </a:r>
            <a:endParaRPr lang="ru-RU" dirty="0">
              <a:solidFill>
                <a:srgbClr val="000000">
                  <a:alpha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12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269AE65-52DE-49EE-85BC-A8D5BC986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>
                <a:latin typeface="Times New Roman"/>
                <a:cs typeface="Times New Roman"/>
              </a:rPr>
              <a:t>Содержание: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AAF1E9A-82DD-438B-AB3B-66A03EC20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 Основная часть</a:t>
            </a:r>
          </a:p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1.1 Сленг- это …?</a:t>
            </a:r>
          </a:p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1.2 Характерные черты сленга и их виды.</a:t>
            </a:r>
          </a:p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1.3 Причины бурного образования компьютерного сленга.</a:t>
            </a:r>
          </a:p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1.4 Способы </a:t>
            </a:r>
            <a:r>
              <a:rPr lang="ru-RU" sz="2400" err="1">
                <a:solidFill>
                  <a:srgbClr val="000000"/>
                </a:solidFill>
                <a:latin typeface="Times New Roman"/>
                <a:cs typeface="Times New Roman"/>
              </a:rPr>
              <a:t>образвания</a:t>
            </a:r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 интернет-сленг.</a:t>
            </a:r>
          </a:p>
          <a:p>
            <a:pPr marL="359410" indent="-359410"/>
            <a:r>
              <a:rPr lang="ru-RU" sz="2400">
                <a:solidFill>
                  <a:srgbClr val="000000"/>
                </a:solidFill>
                <a:latin typeface="Times New Roman"/>
                <a:cs typeface="Times New Roman"/>
              </a:rPr>
              <a:t>1.5 Сетевой этикет</a:t>
            </a:r>
            <a:endParaRPr lang="ru-RU" sz="2400">
              <a:solidFill>
                <a:srgbClr val="000000">
                  <a:alpha val="60000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A12A4CC-23D0-4F7C-B25E-B4F515FFE6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91337" y="83967"/>
            <a:ext cx="3108158" cy="310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831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FB6025-36C0-4FDD-8123-D42BF0C81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017" y="-556418"/>
            <a:ext cx="10213200" cy="1112836"/>
          </a:xfrm>
        </p:spPr>
        <p:txBody>
          <a:bodyPr/>
          <a:lstStyle/>
          <a:p>
            <a:r>
              <a:rPr lang="ru-RU" b="1" i="1" dirty="0">
                <a:latin typeface="Times New Roman"/>
                <a:cs typeface="Times New Roman"/>
              </a:rPr>
              <a:t>Введение: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80A6909-D941-4FD6-B309-44CC0522C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764" y="556418"/>
            <a:ext cx="5146358" cy="613593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Сеть Интернета стала средством общения для многих людей. </a:t>
            </a:r>
            <a:r>
              <a:rPr lang="ru-RU" dirty="0" smtClean="0">
                <a:solidFill>
                  <a:srgbClr val="000000"/>
                </a:solidFill>
              </a:rPr>
              <a:t>Посещая </a:t>
            </a:r>
            <a:r>
              <a:rPr lang="ru-RU" dirty="0">
                <a:solidFill>
                  <a:srgbClr val="000000"/>
                </a:solidFill>
              </a:rPr>
              <a:t>различные сайты, форумы, чаты, общаясь по электронной почте, я заметил, что в виртуальном пространстве слова русского языка часто употребляют не по правилам. Тексты пишутся без знаков препинания, часто без прописных букв, с многочисленными сокращениями и </a:t>
            </a:r>
            <a:r>
              <a:rPr lang="ru-RU" dirty="0" smtClean="0">
                <a:solidFill>
                  <a:srgbClr val="000000"/>
                </a:solidFill>
              </a:rPr>
              <a:t>опечатками</a:t>
            </a:r>
            <a:r>
              <a:rPr lang="ru-RU" dirty="0">
                <a:solidFill>
                  <a:srgbClr val="000000"/>
                </a:solidFill>
              </a:rPr>
              <a:t>. Над темой своей работы я задумывался давно, поскольку сам являюсь пользователем сети Интернет..</a:t>
            </a:r>
            <a:endParaRPr lang="ru-RU" dirty="0">
              <a:solidFill>
                <a:srgbClr val="000000">
                  <a:alpha val="60000"/>
                </a:srgb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DCAA2A8-9FEB-4485-806C-489A325A0A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6621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E08E42-B7E8-4D74-843E-FCD31E975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44397"/>
            <a:ext cx="10213200" cy="1112836"/>
          </a:xfrm>
        </p:spPr>
        <p:txBody>
          <a:bodyPr/>
          <a:lstStyle/>
          <a:p>
            <a:r>
              <a:rPr lang="ru-RU" b="1" i="1" dirty="0">
                <a:latin typeface="Times New Roman"/>
                <a:cs typeface="Times New Roman"/>
              </a:rPr>
              <a:t>Актуальность: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845B4C-4C5F-45E1-A7D4-68F87FE23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67942"/>
            <a:ext cx="12192000" cy="344266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1. Сетевой язык уже превратился из модного течения в новый стиль общения, и правописания на сайтах, блогах и чатах, наличие орфографических ошибок уже входит в привычку и становится причиной снижения грамотности.</a:t>
            </a:r>
            <a:endParaRPr lang="ru-RU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2. язык Интернета поступает теперь не только из виртуального пространства, но и с экранов телевизоров, из радиоприемников и со страниц печатных СМИ.</a:t>
            </a:r>
          </a:p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3. из-за Интернет - сленга подрастающее поколение не знает, хорошо это или плохо - употреблять |</a:t>
            </a:r>
            <a:r>
              <a:rPr lang="ru-RU" dirty="0" err="1">
                <a:solidFill>
                  <a:srgbClr val="000000"/>
                </a:solidFill>
              </a:rPr>
              <a:t>аффтарский</a:t>
            </a:r>
            <a:r>
              <a:rPr lang="ru-RU" dirty="0">
                <a:solidFill>
                  <a:srgbClr val="000000"/>
                </a:solidFill>
              </a:rPr>
              <a:t> текст|, и разница между ним и правильным русским языком в недалеком будущем может стать незаметной для подростка или молодого человека.</a:t>
            </a:r>
          </a:p>
        </p:txBody>
      </p:sp>
    </p:spTree>
    <p:extLst>
      <p:ext uri="{BB962C8B-B14F-4D97-AF65-F5344CB8AC3E}">
        <p14:creationId xmlns:p14="http://schemas.microsoft.com/office/powerpoint/2010/main" xmlns="" val="3194086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BD6C60-0F40-4751-A3B3-116FD19C9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954" y="477915"/>
            <a:ext cx="2584020" cy="488547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/>
                <a:cs typeface="Times New Roman"/>
              </a:rPr>
              <a:t>Цели работы: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271323D-2D54-449F-9769-7088FFD40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954" y="914744"/>
            <a:ext cx="10213200" cy="53315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59410" indent="-359410"/>
            <a:r>
              <a:rPr lang="ru-RU" sz="1600" dirty="0">
                <a:solidFill>
                  <a:srgbClr val="000000"/>
                </a:solidFill>
              </a:rPr>
              <a:t>1. Выявить характер и способности специального искажения слов русского языка в виртуальном пространстве сети Интернет, а так же доказать проблемы, возникшее в связи с этим.</a:t>
            </a:r>
          </a:p>
          <a:p>
            <a:pPr marL="359410" indent="-359410"/>
            <a:r>
              <a:rPr lang="ru-RU" sz="1600" dirty="0">
                <a:solidFill>
                  <a:srgbClr val="000000"/>
                </a:solidFill>
              </a:rPr>
              <a:t>2. Составить словарь </a:t>
            </a:r>
            <a:r>
              <a:rPr lang="ru-RU" sz="1600" dirty="0" err="1" smtClean="0">
                <a:solidFill>
                  <a:srgbClr val="000000"/>
                </a:solidFill>
              </a:rPr>
              <a:t>интрент-сленга</a:t>
            </a:r>
            <a:r>
              <a:rPr lang="ru-RU" sz="1600" dirty="0">
                <a:solidFill>
                  <a:srgbClr val="000000"/>
                </a:solidFill>
              </a:rPr>
              <a:t>.</a:t>
            </a:r>
            <a:endParaRPr lang="ru-RU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В соответствии с поставленной целью я решил следующие задачи:</a:t>
            </a:r>
            <a:endParaRPr lang="ru-RU" sz="1600" dirty="0"/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1) выявление происхождения и особенностей (языка Интернета) как стиля современного русского языка в виртуальном пространстве: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2) причины использования сленга подростами: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3) изучение, сравнительный анализ отношения к молодежному сленгу моих сверстников на основе анкетирования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0000"/>
                </a:solidFill>
              </a:rPr>
              <a:t>4) обобщение и систематизация данных, формулирование выводов и предложений по данной проблеме: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000000"/>
                </a:solidFill>
                <a:latin typeface="Times New Roman"/>
                <a:cs typeface="Times New Roman"/>
              </a:rPr>
              <a:t>Гипотеза:</a:t>
            </a:r>
            <a:r>
              <a:rPr lang="ru-RU" sz="1600" dirty="0">
                <a:solidFill>
                  <a:srgbClr val="000000"/>
                </a:solidFill>
              </a:rPr>
              <a:t> очевиден тот факт, что полноценное общение в молодежной среде невозможно без владения ее языка</a:t>
            </a:r>
          </a:p>
        </p:txBody>
      </p:sp>
    </p:spTree>
    <p:extLst>
      <p:ext uri="{BB962C8B-B14F-4D97-AF65-F5344CB8AC3E}">
        <p14:creationId xmlns:p14="http://schemas.microsoft.com/office/powerpoint/2010/main" xmlns="" val="253026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F8A897-E659-442D-93DC-31263F114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504" y="-556418"/>
            <a:ext cx="10213200" cy="1112836"/>
          </a:xfrm>
        </p:spPr>
        <p:txBody>
          <a:bodyPr/>
          <a:lstStyle/>
          <a:p>
            <a:r>
              <a:rPr lang="ru-RU" dirty="0"/>
              <a:t>1.1 Сленг это...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244C55-3ECD-4168-96D6-DE27A6B76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73089"/>
            <a:ext cx="4187687" cy="504617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359410" indent="-359410"/>
            <a:r>
              <a:rPr lang="ru-RU" b="1" dirty="0">
                <a:solidFill>
                  <a:srgbClr val="000000"/>
                </a:solidFill>
                <a:ea typeface="+mn-lt"/>
                <a:cs typeface="+mn-lt"/>
              </a:rPr>
              <a:t>Сленг</a:t>
            </a:r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 (англ. </a:t>
            </a:r>
            <a:r>
              <a:rPr lang="ru-RU" dirty="0" err="1">
                <a:solidFill>
                  <a:srgbClr val="000000"/>
                </a:solidFill>
                <a:ea typeface="+mn-lt"/>
                <a:cs typeface="+mn-lt"/>
              </a:rPr>
              <a:t>slang</a:t>
            </a:r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) — набор особых слов или новых значений уже существующих слов, употребляемых в различных группах людей (профессиональных, общественных, возрастных и т. д.). В английской лексикографии термин «</a:t>
            </a:r>
            <a:r>
              <a:rPr lang="ru-RU" b="1" dirty="0">
                <a:solidFill>
                  <a:srgbClr val="000000"/>
                </a:solidFill>
                <a:ea typeface="+mn-lt"/>
                <a:cs typeface="+mn-lt"/>
              </a:rPr>
              <a:t>сленг</a:t>
            </a:r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» получил широкое распространение приблизительно в начале XIX века. 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760992-77FC-4311-8551-4BAA48B42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6413" y="0"/>
            <a:ext cx="47958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3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1D51C2-9044-4928-837E-F02A900C1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52850"/>
            <a:ext cx="10213200" cy="1112836"/>
          </a:xfrm>
        </p:spPr>
        <p:txBody>
          <a:bodyPr/>
          <a:lstStyle/>
          <a:p>
            <a:r>
              <a:rPr lang="ru-RU" dirty="0"/>
              <a:t>1.2 Характерные черты: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92B8C26-9641-4193-BDFE-B72CE63580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5827" y="1587261"/>
            <a:ext cx="6997148" cy="52707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1. </a:t>
            </a:r>
            <a:r>
              <a:rPr lang="ru-RU" dirty="0" smtClean="0">
                <a:solidFill>
                  <a:srgbClr val="000000"/>
                </a:solidFill>
              </a:rPr>
              <a:t>Использование иностранной лексики</a:t>
            </a:r>
            <a:endParaRPr lang="ru-RU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ru-RU" dirty="0">
                <a:solidFill>
                  <a:srgbClr val="000000"/>
                </a:solidFill>
              </a:rPr>
              <a:t>2. Слова и выражения с </a:t>
            </a:r>
            <a:r>
              <a:rPr lang="ru-RU" dirty="0" smtClean="0">
                <a:solidFill>
                  <a:srgbClr val="000000"/>
                </a:solidFill>
              </a:rPr>
              <a:t>эмоциональной окраской.</a:t>
            </a:r>
            <a:endParaRPr lang="ru-RU" dirty="0">
              <a:solidFill>
                <a:srgbClr val="000000">
                  <a:alpha val="60000"/>
                </a:srgbClr>
              </a:solidFill>
            </a:endParaRPr>
          </a:p>
          <a:p>
            <a:pPr marL="359410" indent="-359410"/>
            <a:r>
              <a:rPr lang="ru-RU" dirty="0" smtClean="0">
                <a:solidFill>
                  <a:srgbClr val="000000"/>
                </a:solidFill>
              </a:rPr>
              <a:t>3.Сокращение слов</a:t>
            </a:r>
            <a:endParaRPr lang="ru-RU" dirty="0">
              <a:solidFill>
                <a:srgbClr val="000000"/>
              </a:solidFill>
            </a:endParaRPr>
          </a:p>
          <a:p>
            <a:pPr marL="359410" indent="-359410"/>
            <a:r>
              <a:rPr lang="ru-RU" dirty="0" smtClean="0">
                <a:solidFill>
                  <a:srgbClr val="000000"/>
                </a:solidFill>
              </a:rPr>
              <a:t>4.</a:t>
            </a:r>
            <a:r>
              <a:rPr lang="ru-RU" dirty="0" smtClean="0">
                <a:solidFill>
                  <a:srgbClr val="000000"/>
                </a:solidFill>
              </a:rPr>
              <a:t>Замена слов на символы</a:t>
            </a:r>
            <a:r>
              <a:rPr lang="ru-RU" dirty="0" smtClean="0">
                <a:solidFill>
                  <a:srgbClr val="000000"/>
                </a:solidFill>
              </a:rPr>
              <a:t>.</a:t>
            </a:r>
            <a:endParaRPr lang="ru-RU" dirty="0">
              <a:solidFill>
                <a:srgbClr val="000000"/>
              </a:solidFill>
            </a:endParaRPr>
          </a:p>
          <a:p>
            <a:pPr marL="359410" indent="-359410"/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95D334A-3EDE-47B7-8984-F114E5C930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101009"/>
            <a:ext cx="5433391" cy="37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9790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4A4F95-51A8-4D43-9C1E-26EFAFF88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1.3 </a:t>
            </a:r>
            <a:r>
              <a:rPr lang="ru-RU" dirty="0" smtClean="0"/>
              <a:t>Причина </a:t>
            </a:r>
            <a:r>
              <a:rPr lang="ru-RU" dirty="0"/>
              <a:t>бурного образования компьютерного </a:t>
            </a:r>
            <a:r>
              <a:rPr lang="ru-RU" dirty="0" smtClean="0"/>
              <a:t>сленга.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D58A077-E836-4526-B7C9-3F75CA34E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400" y="1428865"/>
            <a:ext cx="10213200" cy="542647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Б</a:t>
            </a:r>
            <a:r>
              <a:rPr lang="ru-RU" dirty="0" smtClean="0">
                <a:solidFill>
                  <a:srgbClr val="000000"/>
                </a:solidFill>
              </a:rPr>
              <a:t>ыстрое </a:t>
            </a:r>
            <a:r>
              <a:rPr lang="ru-RU" dirty="0">
                <a:solidFill>
                  <a:srgbClr val="000000"/>
                </a:solidFill>
              </a:rPr>
              <a:t>появления новых слов в компьютерном сленге является, конечно же, стремительное, “прыгающее” развитие самих компьютерных технологий</a:t>
            </a:r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. </a:t>
            </a:r>
            <a:r>
              <a:rPr lang="ru-RU" dirty="0">
                <a:solidFill>
                  <a:srgbClr val="000000"/>
                </a:solidFill>
              </a:rPr>
              <a:t>«Если заглянуть в многочисленные журналы, освещающие новинки рынка компьютерных технологий, то можно заметить, что практически каждую неделю появляются более или менее значимые разработки. Например, один из самых часто употребляемых терминов - '</a:t>
            </a:r>
            <a:r>
              <a:rPr lang="ru-RU" dirty="0" err="1">
                <a:solidFill>
                  <a:srgbClr val="000000"/>
                </a:solidFill>
              </a:rPr>
              <a:t>motherboard</a:t>
            </a:r>
            <a:r>
              <a:rPr lang="ru-RU" dirty="0">
                <a:solidFill>
                  <a:srgbClr val="000000"/>
                </a:solidFill>
              </a:rPr>
              <a:t>', он имеет такое соответствие в русском языке как “материнская плата”. В сленге же этому слову соответствует “мамка”. Или другой пример: 'CD-ROM </a:t>
            </a:r>
            <a:r>
              <a:rPr lang="ru-RU" dirty="0" err="1">
                <a:solidFill>
                  <a:srgbClr val="000000"/>
                </a:solidFill>
              </a:rPr>
              <a:t>Drive</a:t>
            </a:r>
            <a:r>
              <a:rPr lang="ru-RU" dirty="0">
                <a:solidFill>
                  <a:srgbClr val="000000"/>
                </a:solidFill>
              </a:rPr>
              <a:t>'  в сленге имеет эквиваленты “</a:t>
            </a:r>
            <a:r>
              <a:rPr lang="ru-RU" dirty="0" err="1">
                <a:solidFill>
                  <a:srgbClr val="000000"/>
                </a:solidFill>
              </a:rPr>
              <a:t>сидюк</a:t>
            </a:r>
            <a:r>
              <a:rPr lang="ru-RU" dirty="0">
                <a:solidFill>
                  <a:srgbClr val="000000"/>
                </a:solidFill>
              </a:rPr>
              <a:t>”. Следующее предложение содержит слова иллюстрирующие тенденцию к сокращению: “Компы бывают двух видов - </a:t>
            </a:r>
            <a:r>
              <a:rPr lang="ru-RU" dirty="0" err="1">
                <a:solidFill>
                  <a:srgbClr val="000000"/>
                </a:solidFill>
              </a:rPr>
              <a:t>бимы</a:t>
            </a:r>
            <a:r>
              <a:rPr lang="ru-RU" dirty="0">
                <a:solidFill>
                  <a:srgbClr val="000000"/>
                </a:solidFill>
              </a:rPr>
              <a:t> и маки” (Персональные компьютеры бывают двух видов - IBM-совместимые и </a:t>
            </a:r>
            <a:r>
              <a:rPr lang="ru-RU" dirty="0" err="1">
                <a:solidFill>
                  <a:srgbClr val="000000"/>
                </a:solidFill>
              </a:rPr>
              <a:t>Macintosh</a:t>
            </a:r>
            <a:r>
              <a:rPr lang="ru-RU" dirty="0">
                <a:solidFill>
                  <a:srgbClr val="000000"/>
                </a:solidFill>
              </a:rPr>
              <a:t>)</a:t>
            </a: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1179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A05ECA-32B8-4A86-A6CC-6B79B67FD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2687" y="-556418"/>
            <a:ext cx="10213200" cy="1112836"/>
          </a:xfrm>
        </p:spPr>
        <p:txBody>
          <a:bodyPr/>
          <a:lstStyle/>
          <a:p>
            <a:r>
              <a:rPr lang="ru-RU" dirty="0"/>
              <a:t>1.4 Способы образования </a:t>
            </a:r>
            <a:r>
              <a:rPr lang="ru-RU" dirty="0" err="1" smtClean="0"/>
              <a:t>интернет-сленга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74F84D7-19E0-4A2B-A76A-9901EC901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5287" y="556417"/>
            <a:ext cx="4192200" cy="681179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59410" indent="-359410"/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И</a:t>
            </a:r>
            <a:r>
              <a:rPr lang="ru-RU" dirty="0" smtClean="0">
                <a:solidFill>
                  <a:srgbClr val="000000"/>
                </a:solidFill>
                <a:ea typeface="+mn-lt"/>
                <a:cs typeface="+mn-lt"/>
              </a:rPr>
              <a:t>нтернет-сленг </a:t>
            </a:r>
            <a:r>
              <a:rPr lang="ru-RU" dirty="0">
                <a:solidFill>
                  <a:srgbClr val="000000"/>
                </a:solidFill>
                <a:ea typeface="+mn-lt"/>
                <a:cs typeface="+mn-lt"/>
              </a:rPr>
              <a:t>образуется основными способами: заимствование слов, сокращение слов, использование аббревиатур, использование графических обозначений, транслитерация, намеренное допущение орфографических ошибок, звукоподражание, одновременное соединение разных </a:t>
            </a:r>
            <a:r>
              <a:rPr lang="ru-RU" dirty="0" smtClean="0">
                <a:solidFill>
                  <a:srgbClr val="000000"/>
                </a:solidFill>
                <a:ea typeface="+mn-lt"/>
                <a:cs typeface="+mn-lt"/>
              </a:rPr>
              <a:t>способов.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6039D64-D0D0-4765-99C4-037A20CDC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513" y="621990"/>
            <a:ext cx="7951305" cy="567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5668793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Frosty">
      <a:dk1>
        <a:sysClr val="windowText" lastClr="000000"/>
      </a:dk1>
      <a:lt1>
        <a:sysClr val="window" lastClr="FFFFFF"/>
      </a:lt1>
      <a:dk2>
        <a:srgbClr val="0B2827"/>
      </a:dk2>
      <a:lt2>
        <a:srgbClr val="DAE3E3"/>
      </a:lt2>
      <a:accent1>
        <a:srgbClr val="767E37"/>
      </a:accent1>
      <a:accent2>
        <a:srgbClr val="B495C2"/>
      </a:accent2>
      <a:accent3>
        <a:srgbClr val="8FA3A3"/>
      </a:accent3>
      <a:accent4>
        <a:srgbClr val="CE7F01"/>
      </a:accent4>
      <a:accent5>
        <a:srgbClr val="D15A29"/>
      </a:accent5>
      <a:accent6>
        <a:srgbClr val="B88470"/>
      </a:accent6>
      <a:hlink>
        <a:srgbClr val="B57001"/>
      </a:hlink>
      <a:folHlink>
        <a:srgbClr val="996209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564</Words>
  <Application>Microsoft Office PowerPoint</Application>
  <PresentationFormat>Произвольный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FrostyVTI</vt:lpstr>
      <vt:lpstr>Сленг соц.сетей</vt:lpstr>
      <vt:lpstr>Содержание:</vt:lpstr>
      <vt:lpstr>Введение:</vt:lpstr>
      <vt:lpstr>Актуальность:</vt:lpstr>
      <vt:lpstr>Цели работы:</vt:lpstr>
      <vt:lpstr>1.1 Сленг это...</vt:lpstr>
      <vt:lpstr>1.2 Характерные черты:</vt:lpstr>
      <vt:lpstr>1.3 Причина бурного образования компьютерного сленга.</vt:lpstr>
      <vt:lpstr>1.4 Способы образования интернет-сленга.</vt:lpstr>
      <vt:lpstr>1.5 Сетевой этикет.</vt:lpstr>
      <vt:lpstr>Заключение.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санчоус</dc:creator>
  <cp:lastModifiedBy>Гостьбрусинская</cp:lastModifiedBy>
  <cp:revision>316</cp:revision>
  <dcterms:created xsi:type="dcterms:W3CDTF">2021-04-05T09:22:55Z</dcterms:created>
  <dcterms:modified xsi:type="dcterms:W3CDTF">2021-04-10T07:49:33Z</dcterms:modified>
</cp:coreProperties>
</file>