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9" r:id="rId3"/>
    <p:sldId id="275" r:id="rId4"/>
    <p:sldId id="271" r:id="rId5"/>
    <p:sldId id="272" r:id="rId6"/>
    <p:sldId id="277" r:id="rId7"/>
    <p:sldId id="276" r:id="rId8"/>
    <p:sldId id="267" r:id="rId9"/>
    <p:sldId id="263" r:id="rId10"/>
    <p:sldId id="264" r:id="rId11"/>
    <p:sldId id="269" r:id="rId12"/>
    <p:sldId id="257" r:id="rId13"/>
    <p:sldId id="265" r:id="rId14"/>
    <p:sldId id="266" r:id="rId15"/>
    <p:sldId id="259" r:id="rId16"/>
    <p:sldId id="260" r:id="rId17"/>
    <p:sldId id="261" r:id="rId18"/>
    <p:sldId id="262" r:id="rId19"/>
    <p:sldId id="274" r:id="rId20"/>
    <p:sldId id="273" r:id="rId21"/>
    <p:sldId id="27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0D43C-3FED-4898-84C4-56B27C72A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259645"/>
            <a:ext cx="10364451" cy="699912"/>
          </a:xfrm>
        </p:spPr>
        <p:txBody>
          <a:bodyPr>
            <a:normAutofit/>
          </a:bodyPr>
          <a:lstStyle/>
          <a:p>
            <a:r>
              <a:rPr lang="ru-RU" sz="2400" dirty="0"/>
              <a:t>МДОУ «Детский сад № 68» г. Энгельс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EB5053-D17B-4E35-A318-F6709EB1E74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98311" y="1501422"/>
            <a:ext cx="11051821" cy="42897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сюжетно-ролевой игры с детьми с ОВЗ</a:t>
            </a:r>
          </a:p>
          <a:p>
            <a:pPr marL="0" indent="0" algn="ctr">
              <a:buNone/>
            </a:pP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воспитатель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Кухаева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С.В</a:t>
            </a:r>
          </a:p>
        </p:txBody>
      </p:sp>
    </p:spTree>
    <p:extLst>
      <p:ext uri="{BB962C8B-B14F-4D97-AF65-F5344CB8AC3E}">
        <p14:creationId xmlns:p14="http://schemas.microsoft.com/office/powerpoint/2010/main" val="17638778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600E22-B6A6-4251-95DA-17C066341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1117600"/>
            <a:ext cx="11063111" cy="556542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Сюжет игры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ряд событий, которые объединены жизненно мотивированными связями. В сюжете раскрывается содержание игры — характер тех действии и отношений, которыми связаны участники событий.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то, что воспроизводится ребенком в качестве центрального и характерного момента деятельности и отношений между взрослыми в их бытовой, трудовой, общественной деятельности.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  совокупность обстоятельств игры, не существующих реально, а создаваемых воображением.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Замысел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план действий, задуманный играющими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его игровая позиция: он отождествляет себя с каким-либо персонажем сюжета и действует в соответствии с представлениями о данном персонаже.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Ролевое действие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деятельность ребенка в роли.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ролевых действий характеризует </a:t>
            </a: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ролевое поведение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в игре.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это порядок, предписание действий в игре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824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A8D0E6-2672-44B7-99A1-BACF0276A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23" y="618517"/>
            <a:ext cx="10792804" cy="1153839"/>
          </a:xfrm>
        </p:spPr>
        <p:txBody>
          <a:bodyPr>
            <a:normAutofit/>
          </a:bodyPr>
          <a:lstStyle/>
          <a:p>
            <a:pPr fontAlgn="base">
              <a:lnSpc>
                <a:spcPts val="2250"/>
              </a:lnSpc>
            </a:pP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BB7103-6199-4743-AB80-C3421EB3E74A}"/>
              </a:ext>
            </a:extLst>
          </p:cNvPr>
          <p:cNvSpPr txBox="1"/>
          <p:nvPr/>
        </p:nvSpPr>
        <p:spPr>
          <a:xfrm>
            <a:off x="620889" y="452159"/>
            <a:ext cx="11085688" cy="6248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 сюжетно-ролевых игр: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Игры на бытовые  сюжеты  («дом»,  «семья»)</a:t>
            </a: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этих играх большое место занимают игры с куклами, через действия с которыми дети передают то, что знают о своих сверстниках, взрослых, их отношениях.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endParaRPr lang="ru-RU" sz="1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Игры на производственные и общественные темы </a:t>
            </a: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(«школа»,  «автобус»,  «почта»)</a:t>
            </a: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этих игр темы берутся из окружающей жизни (школа, магазин, библиотека, почта, парикмахерская, больница, транспорт (автобус, поезд, самолет, корабль), полиция, пожарные, цирк, театр, зверинец, завод, фабрика, шахта, строительство, колхоз, армия).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endParaRPr lang="ru-RU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Игры на героико-патриотические темы («герои войны», «космические полёты»)</a:t>
            </a: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игры отражают героические подвиги нашего народа (герои войны, космические полеты и т. д.).</a:t>
            </a:r>
          </a:p>
          <a:p>
            <a:pPr algn="just" fontAlgn="base">
              <a:lnSpc>
                <a:spcPts val="2250"/>
              </a:lnSpc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 Игры на тему литературных произведений, кино, телепередач («моряки», «лётчики»)</a:t>
            </a:r>
          </a:p>
          <a:p>
            <a:pPr algn="just" fontAlgn="base">
              <a:lnSpc>
                <a:spcPts val="2250"/>
              </a:lnSpc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этих играх ребята отражают целые эпизоды из литературных произведений, подражая действиям героев, усваивая их поведение.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28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80ADF1-34AB-491E-B344-01F6097F3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70994"/>
          </a:xfrm>
        </p:spPr>
        <p:txBody>
          <a:bodyPr>
            <a:normAutofit fontScale="90000"/>
          </a:bodyPr>
          <a:lstStyle/>
          <a:p>
            <a:pPr indent="228600"/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 сюжетно-ролевой игры</a:t>
            </a:r>
            <a:br>
              <a:rPr lang="ru-RU" sz="4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современных психолого-педагогических исследованиях показано, что </a:t>
            </a:r>
            <a:r>
              <a:rPr lang="ru-RU" sz="3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сюжетно-ролевая игра</a:t>
            </a:r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и любая другая деятельность не возникает у ребенка спонтанно, а передается другими людьми, которые уже </a:t>
            </a:r>
            <a:r>
              <a:rPr lang="ru-RU" sz="36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«умеют играть»</a:t>
            </a:r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Каким же образом педагог может передать ребенку умение играть, вовлечь в мир игры?</a:t>
            </a: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860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737507-F81C-4C1D-8244-D99466EFA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928269" cy="59967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Косвенному руководству относятся: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наблюдения;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целевые прогулки;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экскурсии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беседы;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чтение художественной литературы;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просмотр кино, видеофильмов;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занятия (особенно речевые)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рассмотрение иллюстраций;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ознакомление с атрибутами, предметами-заменителями и способами их использования;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организация игрового пространства (подбор, изготовление своими руками) 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игры (конструктивные, дидактические, подвижные) 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изобразительная деятельность;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игры-имитации;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мнимые «телефонные разговоры»;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придумывание историй для планирования игры, например, «Придумаем историю о больной девочке и то, как помог необычный чай» ;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«домашние задания», которые приучают ребенка к самостоятельному поиску информации (например, «Как мама убирает. Что делает сначала, что потом») .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531856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D3621-409F-40E4-8E35-09BC57648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6"/>
            <a:ext cx="10364451" cy="5985483"/>
          </a:xfrm>
        </p:spPr>
        <p:txBody>
          <a:bodyPr>
            <a:normAutofit fontScale="90000"/>
          </a:bodyPr>
          <a:lstStyle/>
          <a:p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руководство (с вмешательством в игру).</a:t>
            </a:r>
            <a:b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Самое сложное и важное – обдумать задачи и приемы воспитания детей в игре: как способствовать объединению детей, как научить распределять роли, доводить до конца задуманное. При этом ставятся задачи, как ко всему коллективу, так и к отдельным детям.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условие успешного руководства играми – умение наблюдать за детьми, понять их игровые замыслы, их переживания. Это не просто: ребенок, особенно в младшем дошкольном возрасте, не всегда может, а иногда не хочет делиться со взрослыми своими намерениями.</a:t>
            </a:r>
            <a:br>
              <a:rPr lang="ru-RU" sz="27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необходимо завоевать доверие детей, установить с ними контакт. Это легко достигается в том случае, если педагог относится к детской игре серьезно, с искренним интересом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988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358095-2D5A-47F3-BCF1-214DB68F8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338667"/>
            <a:ext cx="10364451" cy="6084711"/>
          </a:xfrm>
        </p:spPr>
        <p:txBody>
          <a:bodyPr>
            <a:normAutofit fontScale="90000"/>
          </a:bodyPr>
          <a:lstStyle/>
          <a:p>
            <a:pPr indent="228600" algn="l">
              <a:spcBef>
                <a:spcPts val="1125"/>
              </a:spcBef>
              <a:spcAft>
                <a:spcPts val="1125"/>
              </a:spcAft>
            </a:pPr>
            <a:r>
              <a:rPr lang="ru-RU" sz="36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1 принцип. </a:t>
            </a:r>
            <a:b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должен играть вместе с детьми.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Важным является характер поведения взрослого во время игры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он должен занимать позицию </a:t>
            </a:r>
            <a:r>
              <a:rPr lang="ru-RU" sz="27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«играющего партнера»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у которого превосходство заключается лишь в умении интересно играть. Стратегия воспитателя должна заключаться в том, чтобы дети были поставлены перед необходимостью использовать более сложный, новый способ построения игры. 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3-5 лет дети могут играть в игру, которую взрослый развертывает в виде цепочки ролевых диалогов. Тем самым он открывает ребенку роль, возможность использовать ее в качестве </a:t>
            </a:r>
            <a:r>
              <a:rPr lang="ru-RU" sz="27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«строительного блока»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игры.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5 лет дети играют в игру-придумывание, которая помогает детям освоить творческое комбинирование различных событий.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345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DFCFB4-C098-4ABA-802B-59ED116B0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6"/>
            <a:ext cx="10364451" cy="5624239"/>
          </a:xfrm>
        </p:spPr>
        <p:txBody>
          <a:bodyPr>
            <a:normAutofit fontScale="90000"/>
          </a:bodyPr>
          <a:lstStyle/>
          <a:p>
            <a:pPr indent="228600"/>
            <a:r>
              <a:rPr lang="ru-RU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2 принцип.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должен играть с детьми на протяжении всего </a:t>
            </a:r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дошкольного детства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на каждом этапе игру следует развертывать так, чтобы дети сразу </a:t>
            </a:r>
            <a:r>
              <a:rPr lang="ru-RU" sz="27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«открывали»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усваивали новый, более сложный способ ее построения. Чтобы успешно играть с кем-то, ребенку необходимо хорошо понимать смысл действий партнера и самому быть понятым другими детьми. Поэтому взрослому в совместной игре необходимо оговаривать свои действия и стимулировать к этому ребенка. Также важной является как можно более ранняя ориентация на сверстника.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принцип. </a:t>
            </a:r>
            <a:br>
              <a:rPr lang="ru-RU" sz="32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формировании </a:t>
            </a:r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игровых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умений одновременно 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ориентировать ребенка, как на осуществление </a:t>
            </a:r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игрового действия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так и на пояснение его смысла партнерам – взрослому или сверстникам</a:t>
            </a:r>
            <a:r>
              <a:rPr lang="ru-RU" sz="27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42363063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ACAA72-8111-442E-BDBB-FB9C115E6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6"/>
            <a:ext cx="10364451" cy="5680683"/>
          </a:xfrm>
        </p:spPr>
        <p:txBody>
          <a:bodyPr>
            <a:normAutofit fontScale="90000"/>
          </a:bodyPr>
          <a:lstStyle/>
          <a:p>
            <a:pPr indent="228600"/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Руководство сюжетно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ролевыми играми осуществляется в двух направлениях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 Н. Я. Михайленко и Н. А. Коротковой)</a:t>
            </a:r>
            <a:br>
              <a:rPr lang="ru-RU" sz="27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развитие игры как деятельности - означает расширение тематики детских игр, углубление их содержания. Постоянное расширение знаний детей об окружающей жизни, обогащение их впечатлений, педагогически целесообразный подбор игрушек и </a:t>
            </a:r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игровых материалов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создает </a:t>
            </a:r>
            <a:r>
              <a:rPr lang="ru-RU" sz="27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«материальную основу»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игры, обеспечивает развитие игры, как деятельности.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использование игры в целях воспитания детского коллектива и личности ребенка</a:t>
            </a:r>
            <a:r>
              <a:rPr lang="ru-RU" sz="3600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9534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A8DEE0-C1B9-4675-9FA4-9853596CB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10758936" cy="4630816"/>
          </a:xfrm>
        </p:spPr>
        <p:txBody>
          <a:bodyPr>
            <a:normAutofit fontScale="90000"/>
          </a:bodyPr>
          <a:lstStyle/>
          <a:p>
            <a:pPr indent="228600"/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отечественной педагогике по вопросу </a:t>
            </a:r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руководства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детскими играми определены 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приемы косвенного воздействия и прямого </a:t>
            </a:r>
            <a:r>
              <a:rPr lang="ru-RU" sz="27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руководства</a:t>
            </a:r>
            <a: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Косвенные</a:t>
            </a: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непосредственного вмешательства в игру (внесение игрушек, создание игровой обстановки до начала игры)</a:t>
            </a: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условий для активации самостоятельной игры детей</a:t>
            </a:r>
            <a:br>
              <a:rPr lang="ru-RU" sz="27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Прямые </a:t>
            </a: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7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включение педагога в игру (ролевое участие в игре, участие в сговоре детей, разъяснение, помощь, совет по ходу игры, предложение новой темы игры и др.</a:t>
            </a:r>
            <a:r>
              <a:rPr lang="ru-RU" b="0" i="0" dirty="0">
                <a:effectLst/>
                <a:latin typeface="YS Text"/>
              </a:rPr>
              <a:t>)</a:t>
            </a:r>
            <a:r>
              <a:rPr lang="ru-RU" sz="36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приемы непосредственного участия взрослого в совместной игре с детьми на правах партнера</a:t>
            </a:r>
            <a:br>
              <a:rPr lang="ru-RU" sz="27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1021693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C87F19F-6BBB-4650-890F-A0F784641A53}"/>
              </a:ext>
            </a:extLst>
          </p:cNvPr>
          <p:cNvSpPr txBox="1"/>
          <p:nvPr/>
        </p:nvSpPr>
        <p:spPr>
          <a:xfrm>
            <a:off x="541867" y="119348"/>
            <a:ext cx="850053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В старшей группе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можно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заинтересовывать детей театрализованными играми по сказкам, так как игры драматизации более доступны, чем совместные сюжетные игры. Начинать можно с драматизаций сказок «Курочка ряба», «Репка», «Теремок», «Заячья избушка». Хорошо совместно с детьми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проводить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подготовку к сюжетно-ролевым играм. Например, перед игрой «Больница» можно сходить на экскурсию в медицинский кабинет детского сада, побеседовать о профессии врача с участием медсестры, а так же прочитать рассказ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И.Туричиной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«Человек заболел», сказку </a:t>
            </a:r>
            <a:r>
              <a:rPr lang="ru-RU" sz="2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К.Чуковского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«Айболит». </a:t>
            </a:r>
            <a:endParaRPr lang="ru-RU" sz="28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6B9A6F36-F1E8-4D6A-A32D-F9D9023CCEF3}"/>
              </a:ext>
            </a:extLst>
          </p:cNvPr>
          <p:cNvSpPr>
            <a:spLocks noChangeAspect="1" noChangeArrowheads="1"/>
          </p:cNvSpPr>
          <p:nvPr/>
        </p:nvSpPr>
        <p:spPr bwMode="auto">
          <a:xfrm flipV="1">
            <a:off x="5943600" y="3581400"/>
            <a:ext cx="304800" cy="64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83ECED-623F-4278-9455-95FAB62FE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18222" y="2833511"/>
            <a:ext cx="3127021" cy="352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306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972A94-1031-45A6-9B0B-FD7CF9D2AA49}"/>
              </a:ext>
            </a:extLst>
          </p:cNvPr>
          <p:cNvSpPr txBox="1"/>
          <p:nvPr/>
        </p:nvSpPr>
        <p:spPr>
          <a:xfrm>
            <a:off x="846666" y="975268"/>
            <a:ext cx="7653867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детей с ОВЗ наиболее успешно осуществляется в повседневной жизни, путем интеграции естественных для детей видов деятельности, главной из которых является игра. Учитывая, что игра  является ведущим видом деятельности, она и является  одним из наиболее эффективных и доступных способов формирования коммуникативных навыков детей, имеет важное значение для нормального психологического развития и  эмоционального состояния.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4EC502D-85CB-4B8A-89A1-397179462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0222" y="3688745"/>
            <a:ext cx="3543061" cy="288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1358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A0AAEB-99A8-44FA-903F-04243299CE21}"/>
              </a:ext>
            </a:extLst>
          </p:cNvPr>
          <p:cNvSpPr txBox="1"/>
          <p:nvPr/>
        </p:nvSpPr>
        <p:spPr>
          <a:xfrm>
            <a:off x="914401" y="742806"/>
            <a:ext cx="7518400" cy="3937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>
              <a:lnSpc>
                <a:spcPts val="2250"/>
              </a:lnSpc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Сущность игры заключается в том, что в ней важен не результат, а сам процесс переживаний, связанный с игровыми действиями.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 fontAlgn="base">
              <a:lnSpc>
                <a:spcPts val="2250"/>
              </a:lnSpc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Таким образом, внедрение в учебный и воспитательный процесс игровой деятельности детей с ОВЗ является одной из важных задач для развития всех психических процессов ребенка. Игра — это естественная для ребенка с ОВЗ форма познания мира. Взаимодействуя с ребенком посредством игры, мы учим детей с ОВЗ не так, как нам удобно дать учебный материал, а как детям удобно и естественно его взять.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C18874-9854-4616-AAFC-C4DCA1283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2801" y="3206044"/>
            <a:ext cx="3567287" cy="332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655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191643A-FE39-4D03-9FD5-4609D044F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9903" y="677333"/>
            <a:ext cx="3611386" cy="2891367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764F21-2672-4372-B2DE-BE8AFA731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4043" y="1128889"/>
            <a:ext cx="2675290" cy="328118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270BA0-BABE-4D53-A8A6-E5DA79FB3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236" y="3928534"/>
            <a:ext cx="3453342" cy="251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773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AEF49F-58D8-4527-AA77-BE7F668D3E0C}"/>
              </a:ext>
            </a:extLst>
          </p:cNvPr>
          <p:cNvSpPr txBox="1"/>
          <p:nvPr/>
        </p:nvSpPr>
        <p:spPr>
          <a:xfrm>
            <a:off x="259644" y="982133"/>
            <a:ext cx="9132711" cy="4679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это наиболее доступный вид деятельности, с помощью которой ребенок изучает окружающий мир. Активность ребенка, его желание общаться, узнавать что-то новое о товарищах проявляется в игре. В сюжетно-ролевой игре ребенок чувствует себя свободным, потому что он сам решает, как ему действовать и что говорить. В свою же очередь, именно в сюжетно-ролевой игре, ребенку с ОВЗ легче вступить в реальные отношения с другими детьми, установив с ними сложные ролевые отношения.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FF4213-09E3-4FAF-992F-B818C9534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8488" y="3172178"/>
            <a:ext cx="2652890" cy="321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000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886B1DB-D137-4516-A700-936CBAB72574}"/>
              </a:ext>
            </a:extLst>
          </p:cNvPr>
          <p:cNvSpPr txBox="1"/>
          <p:nvPr/>
        </p:nvSpPr>
        <p:spPr>
          <a:xfrm>
            <a:off x="1185334" y="755538"/>
            <a:ext cx="101600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– самоценная форма активности ребёнка дошкольного возраста. Замена игры другими видами деятельности обедняет личность дошкольника, тормозит развитие общения как со сверстниками, так и со взрослыми, обедняет эмоциональный мир ребёнка. Следовательно, своевременное развитие игровой деятельности, достижение ребёнком творческих результатов в ней является особенно важным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654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7EC913-4CA5-44AD-9191-88942CA1B8E2}"/>
              </a:ext>
            </a:extLst>
          </p:cNvPr>
          <p:cNvSpPr txBox="1"/>
          <p:nvPr/>
        </p:nvSpPr>
        <p:spPr>
          <a:xfrm>
            <a:off x="372534" y="161308"/>
            <a:ext cx="11446932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Игра помогает в решении задач по формированию коммуникативных навыков детей с ОВЗ, формирует у детей знания и умения доброжелательного общения, воспитывает культуру общения (хорошие манеры), помогает сформировать у детей умение распознавать эмоции других людей и владеть своими чувствами, сопереживать – радоваться чужим радостям и огорчаться из-за чужих огорчений. Дети приобретают навыки, умения и опыт, необходимый для адекватного поведения в обществе, способность оценить других, понять и выразить себя через общение, умение регулировать своё поведение в соответствии с нормами и правилами. В игре активно обогащается и развивается словарный запас, формируется правильное отношение к явлениям общественной жизни, природе, предметам окружающего мира; систематизируются и углубляются знания о людях разных профессий, представление о трудовой деятельности; игра помогает детям приспособиться к окружающему миру.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530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E920448-E55C-4A91-BF97-9238AD6BDF05}"/>
              </a:ext>
            </a:extLst>
          </p:cNvPr>
          <p:cNvSpPr txBox="1"/>
          <p:nvPr/>
        </p:nvSpPr>
        <p:spPr>
          <a:xfrm>
            <a:off x="666044" y="482937"/>
            <a:ext cx="7665156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 – ролевая игра – это одно из ведущих средств всестороннего воспитания и развития личности ребенка</a:t>
            </a:r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Выдающийся исследователь в области советской психологии Л.С. Выготский подчеркивал неповторимую специфику дошкольной игры.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 игры по Л. С. Выготскому заключается 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развитии и упражнении всех способностей и задатков ребенка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Игра учит, формирует, изменяет, воспитывает. Игра создает зону ближайшего развития ребенка (Л. С. Выготский, 1983)</a:t>
            </a:r>
          </a:p>
          <a:p>
            <a:r>
              <a:rPr lang="ru-RU" sz="28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 говорил так: «Умение ребёнка позитивно общаться позволяет ему комфортно жить в обществе людей… 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4E62D15-E496-43B5-8761-03C69C8D2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7245" y="2336800"/>
            <a:ext cx="3025422" cy="392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58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3EEFE92-E386-4D57-B6C2-DBDE5B46420E}"/>
              </a:ext>
            </a:extLst>
          </p:cNvPr>
          <p:cNvSpPr txBox="1"/>
          <p:nvPr/>
        </p:nvSpPr>
        <p:spPr>
          <a:xfrm>
            <a:off x="395111" y="285247"/>
            <a:ext cx="10013245" cy="6395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сюжетно-ролевой игре у ребенка развиваются такие качества как:</a:t>
            </a:r>
            <a:b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Воображение, творческие способности, образное мышление. Это обусловлено тем, что сюжетно-ролевой игре ребенок сам воссоздает интересные ему ситуации из различных сфер жизни благодаря условным действиям: манипуляции с игрушкой, которая замещает настоящий предмет; воображаемые и речевые действия, которые совершаются в уме.</a:t>
            </a:r>
            <a:b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Благодаря игре происходит развитие личности ребенка. В игре ребенок берет на себя различные роли, воссоздает действия героев, перенимает их чувства, сочувствует им и вследствие чего научается разбираться в отношениях людей.</a:t>
            </a:r>
            <a:b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Благодаря сюжетно-ролевой игре у ребенка развивается навык взаимодействия с окружающими: проигрывая в игре роль взрослого, ребенок учится понимать правила таких взаимодействий; во время взаимодействия со сверстниками, ребенок учится понимать желания другого и прислушиваться к ним, учится объяснять свои действия.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1BB3529-1E5A-4AF6-8937-F5A343025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9733" y="3793066"/>
            <a:ext cx="2359378" cy="306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944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3AD90-0FC7-4FE0-A7AA-0D6B22A6C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6" y="618518"/>
            <a:ext cx="7654492" cy="494690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с ОВЗ в игре лучше всего развиваются психические свойства ребенка: концентрируется внимание, тренируется память, развиваются образное мышление и воображение, происходит осознание и отработка социального поведения.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25047A7-1DD4-4142-938C-ED24575D6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2089" y="2302933"/>
            <a:ext cx="3025422" cy="4026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65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8E3F6-47ED-4430-9985-DD938048A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51557"/>
            <a:ext cx="10364451" cy="5971822"/>
          </a:xfrm>
        </p:spPr>
        <p:txBody>
          <a:bodyPr>
            <a:normAutofit fontScale="90000"/>
          </a:bodyPr>
          <a:lstStyle/>
          <a:p>
            <a:pPr algn="l"/>
            <a:br>
              <a:rPr lang="ru-RU" sz="36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имеет следующие структурные компоненты: </a:t>
            </a:r>
            <a:br>
              <a:rPr lang="ru-RU" sz="3600" b="1" i="0" u="none" strike="noStrike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4000" u="none" strike="noStrik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u="none" strike="noStrike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сюжет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ситуация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замысел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ролевое действие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ролевое поведение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ролевое взаимодействие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36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br>
              <a:rPr lang="ru-RU" sz="4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55918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195</TotalTime>
  <Words>1955</Words>
  <Application>Microsoft Office PowerPoint</Application>
  <PresentationFormat>Широкоэкранный</PresentationFormat>
  <Paragraphs>39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Times New Roman</vt:lpstr>
      <vt:lpstr>Tw Cen MT</vt:lpstr>
      <vt:lpstr>YS Text</vt:lpstr>
      <vt:lpstr>Капля</vt:lpstr>
      <vt:lpstr>МДОУ «Детский сад № 68» г. Энгельс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детей с ОВЗ в игре лучше всего развиваются психические свойства ребенка: концентрируется внимание, тренируется память, развиваются образное мышление и воображение, происходит осознание и отработка социального поведения.</vt:lpstr>
      <vt:lpstr> Сюжетно-ролевая игра имеет следующие структурные компоненты:   1. сюжет 2. содержание 3. игровая ситуация 4. замысел 5. роль 6. ролевое действие 7. ролевое поведение 8. ролевое взаимодействие 9. правила </vt:lpstr>
      <vt:lpstr>Сюжет игры — это ряд событий, которые объединены жизненно мотивированными связями. В сюжете раскрывается содержание игры — характер тех действии и отношений, которыми связаны участники событий. Содержание — это то, что воспроизводится ребенком в качестве центрального и характерного момента деятельности и отношений между взрослыми в их бытовой, трудовой, общественной деятельности. Игровая ситуация-  совокупность обстоятельств игры, не существующих реально, а создаваемых воображением. Замысел- план действий, задуманный играющими Роль — это его игровая позиция: он отождествляет себя с каким-либо персонажем сюжета и действует в соответствии с представлениями о данном персонаже. Ролевое действие- это деятельность ребенка в роли. Последовательность ролевых действий характеризует ролевое поведение в игре. Правила- это порядок, предписание действий в игре </vt:lpstr>
      <vt:lpstr> </vt:lpstr>
      <vt:lpstr>Принципы организации сюжетно-ролевой игры  В современных психолого-педагогических исследованиях показано, что сюжетно-ролевая игра, как и любая другая деятельность не возникает у ребенка спонтанно, а передается другими людьми, которые уже «умеют играть». Каким же образом педагог может передать ребенку умение играть, вовлечь в мир игры? </vt:lpstr>
      <vt:lpstr> К Косвенному руководству относятся: • наблюдения; • целевые прогулки; • экскурсии • беседы; • чтение художественной литературы; • просмотр кино, видеофильмов; • занятия (особенно речевые) • рассмотрение иллюстраций; • ознакомление с атрибутами, предметами-заменителями и способами их использования; • организация игрового пространства (подбор, изготовление своими руками) ; • игры (конструктивные, дидактические, подвижные) ; • изобразительная деятельность; • игры-имитации; • мнимые «телефонные разговоры»; • придумывание историй для планирования игры, например, «Придумаем историю о больной девочке и то, как помог необычный чай» ; • «домашние задания», которые приучают ребенка к самостоятельному поиску информации (например, «Как мама убирает. Что делает сначала, что потом») . </vt:lpstr>
      <vt:lpstr>Прямое руководство (с вмешательством в игру).  Самое сложное и важное – обдумать задачи и приемы воспитания детей в игре: как способствовать объединению детей, как научить распределять роли, доводить до конца задуманное. При этом ставятся задачи, как ко всему коллективу, так и к отдельным детям. Первое условие успешного руководства играми – умение наблюдать за детьми, понять их игровые замыслы, их переживания. Это не просто: ребенок, особенно в младшем дошкольном возрасте, не всегда может, а иногда не хочет делиться со взрослыми своими намерениями. Педагогу необходимо завоевать доверие детей, установить с ними контакт. Это легко достигается в том случае, если педагог относится к детской игре серьезно, с искренним интересом </vt:lpstr>
      <vt:lpstr>             1 принцип.  Воспитатель должен играть вместе с детьми. Важным является характер поведения взрослого во время игры: он должен занимать позицию «играющего партнера», у которого превосходство заключается лишь в умении интересно играть. Стратегия воспитателя должна заключаться в том, чтобы дети были поставлены перед необходимостью использовать более сложный, новый способ построения игры.  Например: В 3-5 лет дети могут играть в игру, которую взрослый развертывает в виде цепочки ролевых диалогов. Тем самым он открывает ребенку роль, возможность использовать ее в качестве «строительного блока» игры. После 5 лет дети играют в игру-придумывание, которая помогает детям освоить творческое комбинирование различных событий. </vt:lpstr>
      <vt:lpstr>                  2 принцип.   Воспитатель должен играть с детьми на протяжении всего дошкольного детства, но на каждом этапе игру следует развертывать так, чтобы дети сразу «открывали» и усваивали новый, более сложный способ ее построения. Чтобы успешно играть с кем-то, ребенку необходимо хорошо понимать смысл действий партнера и самому быть понятым другими детьми. Поэтому взрослому в совместной игре необходимо оговаривать свои действия и стимулировать к этому ребенка. Также важной является как можно более ранняя ориентация на сверстника. 3 принцип.  При формировании игровых умений одновременно  ориентировать ребенка, как на осуществление игрового действия, так и на пояснение его смысла партнерам – взрослому или сверстникам.  </vt:lpstr>
      <vt:lpstr>Руководство сюжетно – ролевыми играми осуществляется в двух направлениях:  (По Н. Я. Михайленко и Н. А. Коротковой)  • развитие игры как деятельности - означает расширение тематики детских игр, углубление их содержания. Постоянное расширение знаний детей об окружающей жизни, обогащение их впечатлений, педагогически целесообразный подбор игрушек и игровых материалов, создает «материальную основу» игры, обеспечивает развитие игры, как деятельности.  • использование игры в целях воспитания детского коллектива и личности ребенка. </vt:lpstr>
      <vt:lpstr>  В отечественной педагогике по вопросу руководства детскими играми определены  приемы косвенного воздействия и прямого руководства. Косвенные (без непосредственного вмешательства в игру (внесение игрушек, создание игровой обстановки до начала игры)- создание условий для активации самостоятельной игры детей  Прямые (непосредственное включение педагога в игру (ролевое участие в игре, участие в сговоре детей, разъяснение, помощь, совет по ходу игры, предложение новой темы игры и др.)- приемы непосредственного участия взрослого в совместной игре с детьми на правах партнера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«Детский сад № 68» г. Энгельс</dc:title>
  <dc:creator>Пользователь</dc:creator>
  <cp:lastModifiedBy>Пользователь</cp:lastModifiedBy>
  <cp:revision>1</cp:revision>
  <dcterms:created xsi:type="dcterms:W3CDTF">2022-10-11T16:57:58Z</dcterms:created>
  <dcterms:modified xsi:type="dcterms:W3CDTF">2022-10-11T20:13:24Z</dcterms:modified>
</cp:coreProperties>
</file>