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1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71F8C-EEB8-07AA-1893-25E87CCC74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12F735-10FA-3033-8ADB-50E22CF20A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1A8963-0DB7-044C-B263-CA9DA68D4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FAAD3D-CCE5-09AE-D14B-C2F86C8E0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FB57650-4CBA-16CA-CD3B-16EDF79FB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42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25EDD1-02EB-4CD3-D659-5955AF8AA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D5CF5F2-60B4-E593-51CF-22DA99774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8C9EDE-CD93-6976-58A4-7BB11294D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AC6571-1903-BF01-A1BB-CC96B84A8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25CD30-2D7A-E29A-0E7E-48674328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7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492BE8A-FAFF-72BF-4BB2-41BA3DABB9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B9939A4-6DC7-9A40-F18A-B28B00525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72A23B9-4997-2788-B08A-56BE7B3B1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6BC119A-6840-7748-24DE-B94D726D4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A6497E-E1B1-4389-A9B0-6177E7E8A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353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5587A3-4941-FAED-BC3B-89DA89264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5FE062-6109-CBC9-4390-1C2332F23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418CE9-E1AF-4887-8F76-871A63D4C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6D98A69-2499-0DE8-2C51-4B2C973AB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43B0EE-B1DE-FBB3-B613-B1A6F7E68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89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A1ADB0-3ED4-7264-5FBC-7987FC06D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1FAAE6-5F56-7645-F942-49710A93F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19862A-EBA8-ECAC-6A3B-E82C5297F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2C511C-F195-5B1D-BA8B-73FE1DCA0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07B2DA-228A-9819-F2D9-7406C184F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E5A6ED-5F6C-CCBD-7AF2-847161BEB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0A71A7-B84A-F1A0-3E90-963173901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1E8E86-5C90-87C0-306B-3335C9381E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19B535-25B5-D62B-55DA-6DEB420D2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49AE49-A20E-9EFD-5948-83D52CE3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B7FA66-302C-DD66-C6E0-B321EE5C0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09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A2120-65EE-D43E-FF38-AD5D3237A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397AB5-FA63-3AED-E562-3608C72F63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646FB4-BCBA-07C8-8BDE-9DD8D6787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4F3F467-681C-EA64-3812-33580F001B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B0F7A25-DF35-FD73-6554-EA1BE3FA31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FECE484-2718-7E86-E7B8-4E924A7662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DDBC723-7534-5052-7F59-65BAB87D7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C8069A8-A815-CFC5-2780-7E6F8FB1D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93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9DF310-D098-25D7-A8DC-2B7D4E9C1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A45993-9BF8-2AD1-4089-D8C96C9C0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A8F0CE-FE9E-8A52-87C8-C43C2C44A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3EB3E45-3C06-0844-90DA-F34739FEA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973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38FACFC-065E-F756-0233-FECC4A98B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DE363FF-AAA0-3F4A-D269-F5167D320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4E80010-F2ED-79F6-DCFD-30E5F6146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219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B8D126-1EAC-82DA-6678-5C67BD3BA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002CAC-D611-0761-54FF-9300F9711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745EA22-0D88-4474-73CA-92BC1D8ED8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FF91FE-AC2E-DC66-7687-A2DBE26D5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937202F-DC6C-2A12-7368-8F10CF517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03411C-651C-83F4-7708-BE5A9421F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2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4F666F-2861-6388-EA53-CE4B2847D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36EF76E-D830-ED29-EFC3-AF8B36FC39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086ECD-DAD7-DAF2-6B6F-D83F9C623E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8CC089-4B53-2E2B-BA6F-12748F415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0C395F-1585-2F20-E85E-FD7DC4B89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2EC6E2-6A91-4239-82E4-FE4A2A81D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2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D650D7-B021-1765-490C-55229BD85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C22714-BF7C-53FD-BC01-7581FC4DD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782453-989B-CBD1-71F5-6B6B9684EE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E8BA8-FD9D-43D3-B1C5-05793186113B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8646B0-EF68-F4AD-A24F-4DA06D2BA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036246-E36F-AF49-2A61-C68CB7DD7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3B19F-1112-4441-B102-79858BF50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4C223C-FA82-C8AD-87F7-810000453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Сколько девочек?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EF12F3-5863-8FBB-0AC2-C7AFB86255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513" y="1690688"/>
            <a:ext cx="769297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очка для детей цифра 1 — Все для детского сада">
            <a:extLst>
              <a:ext uri="{FF2B5EF4-FFF2-40B4-BE49-F238E27FC236}">
                <a16:creationId xmlns:a16="http://schemas.microsoft.com/office/drawing/2014/main" id="{B207D8E7-F6C8-3FAD-5F69-C744DBAAAF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5" t="9432" r="33381" b="26450"/>
          <a:stretch/>
        </p:blipFill>
        <p:spPr bwMode="auto">
          <a:xfrm>
            <a:off x="4668128" y="1690688"/>
            <a:ext cx="285574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67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A8DDD-E590-EB33-A53E-CE8828D10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Сколько комнат было в доме?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40DEE5C-7773-E689-B101-4AA894F606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3" y="1690688"/>
            <a:ext cx="5576050" cy="316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4BD60F2-4D2F-80F8-473B-24951A83D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538" y="1690688"/>
            <a:ext cx="5599090" cy="316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очка для детей цифра 2 — Все для детского сада">
            <a:extLst>
              <a:ext uri="{FF2B5EF4-FFF2-40B4-BE49-F238E27FC236}">
                <a16:creationId xmlns:a16="http://schemas.microsoft.com/office/drawing/2014/main" id="{CAE3ECC8-B333-B141-CE05-A3A59E4DCF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8" t="8205" r="27433" b="24652"/>
          <a:stretch/>
        </p:blipFill>
        <p:spPr bwMode="auto">
          <a:xfrm>
            <a:off x="3937121" y="1378634"/>
            <a:ext cx="3882684" cy="4604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48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2125A2-DD27-396B-FF50-8FB05330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Сколько тарелок на столе?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40D588C2-1BBE-95C0-539E-FE94ACC6A6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163" y="1690688"/>
            <a:ext cx="7413673" cy="4184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очка для детей цифра 3 — Все для детского сада">
            <a:extLst>
              <a:ext uri="{FF2B5EF4-FFF2-40B4-BE49-F238E27FC236}">
                <a16:creationId xmlns:a16="http://schemas.microsoft.com/office/drawing/2014/main" id="{66468261-6447-128D-99D2-64CD963DCC9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0467" r="24632" b="24652"/>
          <a:stretch/>
        </p:blipFill>
        <p:spPr bwMode="auto">
          <a:xfrm>
            <a:off x="3866270" y="1558001"/>
            <a:ext cx="4459458" cy="444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13F4169-2DE8-C461-ED0F-09F9CBD40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5315"/>
            <a:ext cx="12192000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F1169-C62E-5D5E-5920-D9693E33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Сколько стульев?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580CB1D-AFD9-A7AD-A364-4A9A56B8BB8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110" y="1690688"/>
            <a:ext cx="767178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Карточка для детей цифра 3 — Все для детского сада">
            <a:extLst>
              <a:ext uri="{FF2B5EF4-FFF2-40B4-BE49-F238E27FC236}">
                <a16:creationId xmlns:a16="http://schemas.microsoft.com/office/drawing/2014/main" id="{410A5C6C-8A17-0918-D407-CDCE65C381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0467" r="24632" b="24652"/>
          <a:stretch/>
        </p:blipFill>
        <p:spPr bwMode="auto">
          <a:xfrm>
            <a:off x="3866270" y="1641606"/>
            <a:ext cx="4459458" cy="444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9E5F0900-A4FB-AFA1-A68F-216D80A5E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202" y="1434905"/>
            <a:ext cx="8945595" cy="542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43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18E90-C640-1F8E-78CB-706699789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Сколько медведей?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E4124ACB-874F-CA5E-E1A5-AA2B5BCEEBC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386" y="1690688"/>
            <a:ext cx="766122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Карточка для детей цифра 3 — Все для детского сада">
            <a:extLst>
              <a:ext uri="{FF2B5EF4-FFF2-40B4-BE49-F238E27FC236}">
                <a16:creationId xmlns:a16="http://schemas.microsoft.com/office/drawing/2014/main" id="{9BA3E1F1-D5FF-72B8-0E45-CE6FA2ACD2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8" t="10467" r="24632" b="24652"/>
          <a:stretch/>
        </p:blipFill>
        <p:spPr bwMode="auto">
          <a:xfrm>
            <a:off x="3866270" y="1592524"/>
            <a:ext cx="4459458" cy="444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79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улыбающийся смайл - Создать мем - Meme-arsenal.com">
            <a:extLst>
              <a:ext uri="{FF2B5EF4-FFF2-40B4-BE49-F238E27FC236}">
                <a16:creationId xmlns:a16="http://schemas.microsoft.com/office/drawing/2014/main" id="{B7C26C80-0F2A-EDA6-6B5E-7E272AA4E25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619" y="1027906"/>
            <a:ext cx="5864762" cy="490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20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Сколько девочек?</vt:lpstr>
      <vt:lpstr>Сколько комнат было в доме?</vt:lpstr>
      <vt:lpstr>Сколько тарелок на столе?</vt:lpstr>
      <vt:lpstr>Сколько стульев?</vt:lpstr>
      <vt:lpstr>Сколько медведей?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Сколько девочек?</dc:title>
  <dc:creator>Александра Стародумова</dc:creator>
  <cp:lastModifiedBy>User</cp:lastModifiedBy>
  <cp:revision>3</cp:revision>
  <dcterms:created xsi:type="dcterms:W3CDTF">2022-11-27T13:40:21Z</dcterms:created>
  <dcterms:modified xsi:type="dcterms:W3CDTF">2022-12-07T05:51:45Z</dcterms:modified>
</cp:coreProperties>
</file>