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3957" autoAdjust="0"/>
  </p:normalViewPr>
  <p:slideViewPr>
    <p:cSldViewPr snapToGrid="0">
      <p:cViewPr varScale="1">
        <p:scale>
          <a:sx n="105" d="100"/>
          <a:sy n="105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196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1FF7B-E698-4C15-ACA1-735E2B56B04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20EA3-061F-43D7-8354-CCD638FE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19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42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8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0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37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15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36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6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3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11CFE-D1C3-4950-B1C0-7BFDFB8C7A96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10047-9347-4DD1-8485-96213D1A7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2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151" y="2214050"/>
            <a:ext cx="6000090" cy="4204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715" y="247851"/>
            <a:ext cx="3218967" cy="11339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760" y="1269088"/>
            <a:ext cx="6206266" cy="9449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99" y="346158"/>
            <a:ext cx="3767655" cy="1066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342" y="340061"/>
            <a:ext cx="3151905" cy="10729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16922" y="4077325"/>
            <a:ext cx="40773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рамках конкурса проектов «В мире музеев»</a:t>
            </a:r>
          </a:p>
          <a:p>
            <a:r>
              <a:rPr lang="ru-RU" dirty="0" smtClean="0"/>
              <a:t>Автор: Юдина Г.В. </a:t>
            </a:r>
          </a:p>
          <a:p>
            <a:r>
              <a:rPr lang="ru-RU" dirty="0" smtClean="0"/>
              <a:t>Детский сад №104</a:t>
            </a:r>
          </a:p>
          <a:p>
            <a:r>
              <a:rPr lang="ru-RU" dirty="0" err="1" smtClean="0"/>
              <a:t>г.Рыбинск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85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233" y="1246287"/>
            <a:ext cx="6132807" cy="4599605"/>
          </a:xfrm>
        </p:spPr>
      </p:pic>
      <p:sp>
        <p:nvSpPr>
          <p:cNvPr id="5" name="Прямоугольник 4"/>
          <p:cNvSpPr/>
          <p:nvPr/>
        </p:nvSpPr>
        <p:spPr>
          <a:xfrm>
            <a:off x="6265889" y="2484063"/>
            <a:ext cx="38524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Попало наше тесто</a:t>
            </a:r>
          </a:p>
          <a:p>
            <a:r>
              <a:rPr lang="ru-RU" sz="2000" dirty="0" smtClean="0"/>
              <a:t>В горячее место.</a:t>
            </a:r>
          </a:p>
          <a:p>
            <a:r>
              <a:rPr lang="ru-RU" sz="2000" dirty="0" smtClean="0"/>
              <a:t>Попало — не пропало,</a:t>
            </a:r>
          </a:p>
          <a:p>
            <a:r>
              <a:rPr lang="ru-RU" sz="2000" dirty="0" smtClean="0"/>
              <a:t>Румяной булкой стало.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65889" y="4482059"/>
            <a:ext cx="404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Зайцев Арсений, 7 лет,</a:t>
            </a:r>
          </a:p>
          <a:p>
            <a:r>
              <a:rPr lang="ru-RU" dirty="0" smtClean="0"/>
              <a:t>С экспонатом «Печь»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18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52" y="693762"/>
            <a:ext cx="6691338" cy="5332283"/>
          </a:xfrm>
        </p:spPr>
      </p:pic>
      <p:sp>
        <p:nvSpPr>
          <p:cNvPr id="5" name="Прямоугольник 4"/>
          <p:cNvSpPr/>
          <p:nvPr/>
        </p:nvSpPr>
        <p:spPr>
          <a:xfrm>
            <a:off x="7864573" y="2569776"/>
            <a:ext cx="34156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Колыбель в избе висит,</a:t>
            </a:r>
          </a:p>
          <a:p>
            <a:r>
              <a:rPr lang="ru-RU" sz="2000" dirty="0" smtClean="0"/>
              <a:t>В ней младенец крепко спит.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26513" y="466430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Алина, 6 лет, </a:t>
            </a:r>
          </a:p>
          <a:p>
            <a:r>
              <a:rPr lang="ru-RU" dirty="0" smtClean="0"/>
              <a:t>с экспонатом «Люлька»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1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16" y="1125081"/>
            <a:ext cx="6956790" cy="5217593"/>
          </a:xfrm>
        </p:spPr>
      </p:pic>
      <p:sp>
        <p:nvSpPr>
          <p:cNvPr id="5" name="Прямоугольник 4"/>
          <p:cNvSpPr/>
          <p:nvPr/>
        </p:nvSpPr>
        <p:spPr>
          <a:xfrm>
            <a:off x="8069705" y="1972604"/>
            <a:ext cx="23527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 полки бабушка достала</a:t>
            </a:r>
          </a:p>
          <a:p>
            <a:r>
              <a:rPr lang="ru-RU" sz="2000" dirty="0" smtClean="0"/>
              <a:t>Непростое одеяло:</a:t>
            </a:r>
          </a:p>
          <a:p>
            <a:r>
              <a:rPr lang="ru-RU" sz="2000" dirty="0" smtClean="0"/>
              <a:t>Развернул его я... Ах!</a:t>
            </a:r>
          </a:p>
          <a:p>
            <a:r>
              <a:rPr lang="ru-RU" sz="2000" dirty="0" smtClean="0"/>
              <a:t>Всё в цветастых лоскутках!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69705" y="473976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Никита, 6 лет, </a:t>
            </a:r>
          </a:p>
          <a:p>
            <a:r>
              <a:rPr lang="ru-RU" dirty="0" smtClean="0"/>
              <a:t>с экспонатом «Лоскутное одеяло»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0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899816" y="48718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с экспонатом «Керосиновая лампа»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99816" y="4871803"/>
            <a:ext cx="3972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София, 6 лет,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911" y="1109273"/>
            <a:ext cx="6636999" cy="4977750"/>
          </a:xfrm>
        </p:spPr>
      </p:pic>
      <p:sp>
        <p:nvSpPr>
          <p:cNvPr id="6" name="Прямоугольник 5"/>
          <p:cNvSpPr/>
          <p:nvPr/>
        </p:nvSpPr>
        <p:spPr>
          <a:xfrm>
            <a:off x="7739921" y="2540435"/>
            <a:ext cx="445207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Дом — стеклянный пузырёк, </a:t>
            </a:r>
          </a:p>
          <a:p>
            <a:r>
              <a:rPr lang="ru-RU" sz="2000" dirty="0" smtClean="0"/>
              <a:t>А живёт в нём огонёк, </a:t>
            </a:r>
          </a:p>
          <a:p>
            <a:r>
              <a:rPr lang="ru-RU" sz="2000" dirty="0" smtClean="0"/>
              <a:t>Днём он спит, </a:t>
            </a:r>
          </a:p>
          <a:p>
            <a:r>
              <a:rPr lang="ru-RU" sz="2000" dirty="0" smtClean="0"/>
              <a:t>А как проснётся — </a:t>
            </a:r>
          </a:p>
          <a:p>
            <a:r>
              <a:rPr lang="ru-RU" sz="2000" dirty="0" smtClean="0"/>
              <a:t>Ярким пламенем зажжётся.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427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4619" y="1283345"/>
            <a:ext cx="5939076" cy="4454306"/>
          </a:xfrm>
        </p:spPr>
      </p:pic>
      <p:sp>
        <p:nvSpPr>
          <p:cNvPr id="5" name="Прямоугольник 4"/>
          <p:cNvSpPr/>
          <p:nvPr/>
        </p:nvSpPr>
        <p:spPr>
          <a:xfrm>
            <a:off x="6580681" y="3013023"/>
            <a:ext cx="3582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Утром шла дорогой к рынку</a:t>
            </a:r>
          </a:p>
          <a:p>
            <a:r>
              <a:rPr lang="ru-RU" dirty="0" smtClean="0"/>
              <a:t>И несла сметаны … 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80681" y="409518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Аня, 6 лет, </a:t>
            </a:r>
          </a:p>
          <a:p>
            <a:r>
              <a:rPr lang="ru-RU" dirty="0" smtClean="0"/>
              <a:t>с экспонатом «Крынка»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1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469" y="365125"/>
            <a:ext cx="10544331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Приглашаем в наш музей!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082" y="1495815"/>
            <a:ext cx="6625652" cy="4983974"/>
          </a:xfrm>
        </p:spPr>
      </p:pic>
    </p:spTree>
    <p:extLst>
      <p:ext uri="{BB962C8B-B14F-4D97-AF65-F5344CB8AC3E}">
        <p14:creationId xmlns:p14="http://schemas.microsoft.com/office/powerpoint/2010/main" val="299754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Результаты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760" y="1315784"/>
            <a:ext cx="10515600" cy="4957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музей стал неотъемлемой частью развивающей предметной среды  ДОУ;</a:t>
            </a:r>
          </a:p>
          <a:p>
            <a:pPr algn="just"/>
            <a:r>
              <a:rPr lang="ru-RU" dirty="0" smtClean="0"/>
              <a:t>музей позволил нам  сделать слово «музей» привычным и привлекательным для детей;</a:t>
            </a:r>
          </a:p>
          <a:p>
            <a:pPr algn="just"/>
            <a:r>
              <a:rPr lang="ru-RU" dirty="0"/>
              <a:t>э</a:t>
            </a:r>
            <a:r>
              <a:rPr lang="ru-RU" dirty="0" smtClean="0"/>
              <a:t>кспонаты используются для проведения различных занятий, для развития речи, воображения, интеллекта, эмоциональной сферы ребенка; </a:t>
            </a:r>
          </a:p>
          <a:p>
            <a:pPr algn="just"/>
            <a:r>
              <a:rPr lang="ru-RU" dirty="0"/>
              <a:t>д</a:t>
            </a:r>
            <a:r>
              <a:rPr lang="ru-RU" dirty="0" smtClean="0"/>
              <a:t>ети имеют представление о жизни людей в старину на Руси, о предметах быта, об элементах русского костюма. </a:t>
            </a:r>
          </a:p>
          <a:p>
            <a:pPr lvl="0"/>
            <a:r>
              <a:rPr lang="ru-RU" i="1" dirty="0">
                <a:solidFill>
                  <a:prstClr val="black"/>
                </a:solidFill>
              </a:rPr>
              <a:t>Таким образом, </a:t>
            </a:r>
            <a:r>
              <a:rPr lang="ru-RU" dirty="0">
                <a:solidFill>
                  <a:prstClr val="black"/>
                </a:solidFill>
              </a:rPr>
              <a:t>в нашем музее дети получили огромное удовольствие и знания, прикоснулись к истории своих предков посвященной культуре и быту наших прапрадедов. </a:t>
            </a:r>
          </a:p>
          <a:p>
            <a:pPr lvl="0"/>
            <a:r>
              <a:rPr lang="ru-RU" i="1" dirty="0">
                <a:solidFill>
                  <a:prstClr val="black"/>
                </a:solidFill>
              </a:rPr>
              <a:t>Таким образом, </a:t>
            </a:r>
            <a:r>
              <a:rPr lang="ru-RU" dirty="0">
                <a:solidFill>
                  <a:prstClr val="black"/>
                </a:solidFill>
              </a:rPr>
              <a:t>в нашем музее дети получили огромное удовольствие и знания, прикоснулись к истории своих предков посвященной культуре и быту наших прапрадедов.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5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3102" y="365125"/>
            <a:ext cx="8460698" cy="1325563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04143" y="1028343"/>
            <a:ext cx="975859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       В наши дни , дети очень мало получают информации о русской культуре, быте. Поэтому мы серьёзно задумались над проблемой приобщения детей  истокам русской народной культуры. Безусловно и раньше в этом направлении велась определенная работа: были оформлены уголки  народного искусства, детям читались сказки, их знакомили с пословицами, поговорками, проводились игры-занятия. Однако было очевидно, что система работы в этом направлении требует организации особых условий создания  обстановки, которая средствами наглядности и образности обеспечивала бы детям особый  комплекс ощущений и эмоциональных переживаний. </a:t>
            </a:r>
          </a:p>
          <a:p>
            <a:pPr algn="just"/>
            <a:r>
              <a:rPr lang="ru-RU" sz="2400" dirty="0" smtClean="0"/>
              <a:t>           Поэтому коллектив решил выделить в  ДОУ тематическое помещение и оборудовать его в виде музея «Русской избы», где были размещены предметы, наиболее часто </a:t>
            </a:r>
            <a:r>
              <a:rPr lang="ru-RU" sz="2400" dirty="0" err="1" smtClean="0"/>
              <a:t>упоминающиеся</a:t>
            </a:r>
            <a:r>
              <a:rPr lang="ru-RU" sz="2400" dirty="0" smtClean="0"/>
              <a:t> в русском народном фольклоре.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097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3105" y="651037"/>
            <a:ext cx="53335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latin typeface="+mj-lt"/>
              </a:rPr>
              <a:t>Цели и задачи </a:t>
            </a:r>
            <a:r>
              <a:rPr lang="ru-RU" dirty="0" smtClean="0"/>
              <a:t> </a:t>
            </a:r>
            <a:r>
              <a:rPr lang="ru-RU" sz="4000" i="1" dirty="0" smtClean="0">
                <a:latin typeface="+mj-lt"/>
              </a:rPr>
              <a:t>проекта</a:t>
            </a:r>
            <a:endParaRPr lang="ru-RU" i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99214" y="1598765"/>
            <a:ext cx="98785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Цель: </a:t>
            </a:r>
          </a:p>
          <a:p>
            <a:pPr algn="just"/>
            <a:r>
              <a:rPr lang="ru-RU" sz="2400" dirty="0" smtClean="0"/>
              <a:t>Приобщение детей к истокам русской народной культуры.</a:t>
            </a:r>
          </a:p>
          <a:p>
            <a:pPr algn="just"/>
            <a:r>
              <a:rPr lang="ru-RU" sz="2400" b="1" dirty="0" smtClean="0"/>
              <a:t>Задачи: </a:t>
            </a:r>
          </a:p>
          <a:p>
            <a:pPr algn="just"/>
            <a:r>
              <a:rPr lang="ru-RU" sz="2400" dirty="0" smtClean="0"/>
              <a:t>Разработать систему работы по приобщению детей  к  истокам  русской народной культуры;</a:t>
            </a:r>
          </a:p>
          <a:p>
            <a:pPr algn="just"/>
            <a:r>
              <a:rPr lang="ru-RU" sz="2400" dirty="0" smtClean="0"/>
              <a:t>Создать условия для  самостоятельного  отражения  полученных знаний, умений детьми;</a:t>
            </a:r>
          </a:p>
          <a:p>
            <a:pPr algn="just"/>
            <a:r>
              <a:rPr lang="ru-RU" sz="2400" dirty="0" smtClean="0"/>
              <a:t>Воспитывать интерес к русской народной культуре, народному творчеству, обычаям, традициям и т.д.</a:t>
            </a:r>
          </a:p>
        </p:txBody>
      </p:sp>
    </p:spTree>
    <p:extLst>
      <p:ext uri="{BB962C8B-B14F-4D97-AF65-F5344CB8AC3E}">
        <p14:creationId xmlns:p14="http://schemas.microsoft.com/office/powerpoint/2010/main" val="199067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339" y="764499"/>
            <a:ext cx="7425129" cy="5568846"/>
          </a:xfrm>
        </p:spPr>
      </p:pic>
      <p:sp>
        <p:nvSpPr>
          <p:cNvPr id="6" name="TextBox 5"/>
          <p:cNvSpPr txBox="1"/>
          <p:nvPr/>
        </p:nvSpPr>
        <p:spPr>
          <a:xfrm>
            <a:off x="8604354" y="2503357"/>
            <a:ext cx="3267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 шипит, и кряхтит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Воду быстро кипятит,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Он наелся угольков,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Вот для нас и чай готов.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Кран на брюхе открывает,</a:t>
            </a:r>
          </a:p>
          <a:p>
            <a:pPr fontAlgn="base"/>
            <a:r>
              <a:rPr lang="ru-RU" b="0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Кипяточек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разливает.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09285" y="4527030"/>
            <a:ext cx="316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Настя, 6 лет, </a:t>
            </a:r>
          </a:p>
          <a:p>
            <a:r>
              <a:rPr lang="ru-RU" dirty="0" smtClean="0"/>
              <a:t>с экспонатом «Самовар»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2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431" y="798401"/>
            <a:ext cx="7277100" cy="5457825"/>
          </a:xfrm>
        </p:spPr>
      </p:pic>
      <p:sp>
        <p:nvSpPr>
          <p:cNvPr id="5" name="TextBox 4"/>
          <p:cNvSpPr txBox="1"/>
          <p:nvPr/>
        </p:nvSpPr>
        <p:spPr>
          <a:xfrm>
            <a:off x="8844197" y="4152275"/>
            <a:ext cx="3147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Книзу узок, верх широк, не кастрюля …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844197" y="5009586"/>
            <a:ext cx="3572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Малхас</a:t>
            </a:r>
            <a:r>
              <a:rPr lang="ru-RU" dirty="0" smtClean="0"/>
              <a:t>, 6 лет, </a:t>
            </a:r>
          </a:p>
          <a:p>
            <a:r>
              <a:rPr lang="ru-RU" dirty="0" smtClean="0"/>
              <a:t>с экспонатом  «Чугунок»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3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666" y="809468"/>
            <a:ext cx="7256593" cy="5442445"/>
          </a:xfrm>
        </p:spPr>
      </p:pic>
      <p:sp>
        <p:nvSpPr>
          <p:cNvPr id="6" name="Прямоугольник 5"/>
          <p:cNvSpPr/>
          <p:nvPr/>
        </p:nvSpPr>
        <p:spPr>
          <a:xfrm>
            <a:off x="8724275" y="4964615"/>
            <a:ext cx="2953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Таня, 6 лет, </a:t>
            </a:r>
          </a:p>
          <a:p>
            <a:r>
              <a:rPr lang="ru-RU" dirty="0" smtClean="0"/>
              <a:t>с экспонатом «Балалайка»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724274" y="3132944"/>
            <a:ext cx="2953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Всем известна на Руси,</a:t>
            </a:r>
          </a:p>
          <a:p>
            <a:r>
              <a:rPr lang="ru-RU" sz="2000" dirty="0" smtClean="0"/>
              <a:t>Хоть кого о ней спроси!</a:t>
            </a:r>
          </a:p>
          <a:p>
            <a:r>
              <a:rPr lang="ru-RU" sz="2000" dirty="0" smtClean="0"/>
              <a:t>У нее лишь три струны,</a:t>
            </a:r>
          </a:p>
          <a:p>
            <a:r>
              <a:rPr lang="ru-RU" sz="2000" dirty="0" smtClean="0"/>
              <a:t>Но она - любовь страны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33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76" y="854438"/>
            <a:ext cx="7214571" cy="5410929"/>
          </a:xfrm>
        </p:spPr>
      </p:pic>
      <p:sp>
        <p:nvSpPr>
          <p:cNvPr id="5" name="Прямоугольник 4"/>
          <p:cNvSpPr/>
          <p:nvPr/>
        </p:nvSpPr>
        <p:spPr>
          <a:xfrm>
            <a:off x="8152107" y="2656130"/>
            <a:ext cx="3533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Стригли, щипали, а после чесали, </a:t>
            </a:r>
          </a:p>
          <a:p>
            <a:r>
              <a:rPr lang="ru-RU" dirty="0" smtClean="0"/>
              <a:t>Чисто, пушисто – к доске привязали!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52107" y="4695732"/>
            <a:ext cx="3099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Катя, </a:t>
            </a:r>
            <a:r>
              <a:rPr lang="ru-RU" dirty="0">
                <a:solidFill>
                  <a:prstClr val="black"/>
                </a:solidFill>
              </a:rPr>
              <a:t>6 лет,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с экспонатом </a:t>
            </a:r>
            <a:r>
              <a:rPr lang="ru-RU" dirty="0" smtClean="0">
                <a:solidFill>
                  <a:prstClr val="black"/>
                </a:solidFill>
              </a:rPr>
              <a:t>«Прялка»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7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109" y="869429"/>
            <a:ext cx="7174564" cy="5380923"/>
          </a:xfrm>
        </p:spPr>
      </p:pic>
      <p:sp>
        <p:nvSpPr>
          <p:cNvPr id="7" name="Прямоугольник 6"/>
          <p:cNvSpPr/>
          <p:nvPr/>
        </p:nvSpPr>
        <p:spPr>
          <a:xfrm>
            <a:off x="8484433" y="2959725"/>
            <a:ext cx="31929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Не бык, а бодает,</a:t>
            </a:r>
          </a:p>
          <a:p>
            <a:r>
              <a:rPr lang="ru-RU" sz="2000" dirty="0" smtClean="0"/>
              <a:t>Не ест, а еду хватает,</a:t>
            </a:r>
          </a:p>
          <a:p>
            <a:r>
              <a:rPr lang="ru-RU" sz="2000" dirty="0" smtClean="0"/>
              <a:t>Что схватит, отдает,</a:t>
            </a:r>
          </a:p>
          <a:p>
            <a:r>
              <a:rPr lang="ru-RU" sz="2000" dirty="0" smtClean="0"/>
              <a:t>А сам в угол идет.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84433" y="517447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Герман, 6 лет, </a:t>
            </a:r>
          </a:p>
          <a:p>
            <a:r>
              <a:rPr lang="ru-RU" dirty="0" smtClean="0"/>
              <a:t>с экспонатом «Ухват»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4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88" y="659567"/>
            <a:ext cx="7315200" cy="5486400"/>
          </a:xfrm>
        </p:spPr>
      </p:pic>
      <p:sp>
        <p:nvSpPr>
          <p:cNvPr id="5" name="TextBox 4"/>
          <p:cNvSpPr txBox="1"/>
          <p:nvPr/>
        </p:nvSpPr>
        <p:spPr>
          <a:xfrm>
            <a:off x="8724274" y="2488367"/>
            <a:ext cx="2968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Вот рубель – в названье он чуден, </a:t>
            </a:r>
          </a:p>
          <a:p>
            <a:r>
              <a:rPr lang="ru-RU" sz="2000" dirty="0" smtClean="0"/>
              <a:t>В примененье легок он. </a:t>
            </a:r>
          </a:p>
          <a:p>
            <a:r>
              <a:rPr lang="ru-RU" sz="2000" dirty="0" smtClean="0"/>
              <a:t>Гладит с легкостью лён,</a:t>
            </a:r>
          </a:p>
          <a:p>
            <a:r>
              <a:rPr lang="ru-RU" sz="2000" dirty="0" smtClean="0"/>
              <a:t> Из дерева </a:t>
            </a:r>
            <a:r>
              <a:rPr lang="ru-RU" sz="2000" dirty="0" err="1" smtClean="0"/>
              <a:t>рублён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724274" y="500958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Матвей, 6 лет, </a:t>
            </a:r>
          </a:p>
          <a:p>
            <a:r>
              <a:rPr lang="ru-RU" dirty="0" smtClean="0"/>
              <a:t>с экспонатом «Рубель»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4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F4B183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631</Words>
  <Application>Microsoft Office PowerPoint</Application>
  <PresentationFormat>Широкоэкранный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Актуальность проекта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Приглашаем в наш музей!</vt:lpstr>
      <vt:lpstr>Результаты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Максим</cp:lastModifiedBy>
  <cp:revision>27</cp:revision>
  <dcterms:created xsi:type="dcterms:W3CDTF">2018-02-21T17:43:06Z</dcterms:created>
  <dcterms:modified xsi:type="dcterms:W3CDTF">2022-12-09T18:08:18Z</dcterms:modified>
</cp:coreProperties>
</file>