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Виктория Казанцева" initials="ВК" lastIdx="1" clrIdx="0">
    <p:extLst>
      <p:ext uri="{19B8F6BF-5375-455C-9EA6-DF929625EA0E}">
        <p15:presenceInfo xmlns:p15="http://schemas.microsoft.com/office/powerpoint/2012/main" xmlns="" userId="6e2f29292203f32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629" y="-77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D2373F-E777-B946-A323-3E292BD38EDB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9D321F-3243-4B4B-A389-5004C2DC20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924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9D321F-3243-4B4B-A389-5004C2DC20E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7875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screen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pPr/>
              <a:t>12/9/2022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pPr/>
              <a:t>12/9/2022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pPr/>
              <a:t>12/9/2022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pPr/>
              <a:t>12/9/2022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screen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pPr/>
              <a:t>12/9/2022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pPr/>
              <a:t>12/9/2022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pPr/>
              <a:t>12/9/2022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pPr/>
              <a:t>12/9/2022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pPr/>
              <a:t>12/9/2022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pPr/>
              <a:t>12/9/2022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pPr/>
              <a:t>12/9/2022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pPr/>
              <a:t>12/9/2022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DCEF6F9-F7C7-CDEC-A92C-A4CEEC819C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«уголок безопасности»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4D0C10F-3223-070B-71ED-3E6AAAD6D3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Выполнили воспитатели: В. Д. </a:t>
            </a:r>
            <a:r>
              <a:rPr lang="ru-RU" dirty="0" err="1"/>
              <a:t>Грушева</a:t>
            </a:r>
            <a:r>
              <a:rPr lang="ru-RU" dirty="0"/>
              <a:t>, А. М. </a:t>
            </a:r>
            <a:r>
              <a:rPr lang="ru-RU" dirty="0" err="1"/>
              <a:t>Камалетдинова</a:t>
            </a:r>
            <a:endParaRPr lang="ru-RU" dirty="0"/>
          </a:p>
          <a:p>
            <a:r>
              <a:rPr lang="ru-RU" dirty="0"/>
              <a:t>Гр. «АБВГДЕЙКА».</a:t>
            </a:r>
          </a:p>
          <a:p>
            <a:endParaRPr lang="ru-RU" dirty="0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FD14C5E1-4965-572D-0F55-471C966575DC}"/>
              </a:ext>
            </a:extLst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881265" y="210153"/>
            <a:ext cx="3976718" cy="2376089"/>
          </a:xfrm>
          <a:prstGeom prst="rect">
            <a:avLst/>
          </a:prstGeo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xmlns="" id="{180D5839-11DC-7E73-FBC7-156EA746343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/>
          <a:srcRect/>
          <a:stretch/>
        </p:blipFill>
        <p:spPr>
          <a:xfrm>
            <a:off x="334017" y="210153"/>
            <a:ext cx="3650608" cy="2331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8411716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121920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Comic Sans MS" pitchFamily="66" charset="0"/>
                <a:cs typeface="Times New Roman" pitchFamily="18" charset="0"/>
              </a:rPr>
              <a:t>Спасибо за внимание! </a:t>
            </a:r>
            <a:endParaRPr lang="ru-RU" sz="4800" dirty="0"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BC589C2-B6DB-65D9-648A-965C2EF4C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xmlns="" id="{C8D1858B-6D1C-BC82-C7FE-808C70C568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34471" y="0"/>
            <a:ext cx="11857861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4A9F1AF-D7A7-1EA8-7789-9293210FEDAB}"/>
              </a:ext>
            </a:extLst>
          </p:cNvPr>
          <p:cNvSpPr txBox="1"/>
          <p:nvPr/>
        </p:nvSpPr>
        <p:spPr>
          <a:xfrm>
            <a:off x="2591613" y="642594"/>
            <a:ext cx="608785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b="1" dirty="0">
                <a:latin typeface="Comic Sans MS" panose="030F0702030302020204" pitchFamily="66" charset="0"/>
                <a:ea typeface="Script MT Bold" panose="02000000000000000000" pitchFamily="2" charset="0"/>
                <a:cs typeface="Times New Roman" panose="02020603050405020304" pitchFamily="18" charset="0"/>
              </a:rPr>
              <a:t>Обучение безопасности в детском саду.</a:t>
            </a:r>
          </a:p>
          <a:p>
            <a:pPr algn="l"/>
            <a:endParaRPr lang="ru-RU" b="1" dirty="0">
              <a:latin typeface="Comic Sans MS" panose="030F0702030302020204" pitchFamily="66" charset="0"/>
              <a:ea typeface="Script MT Bold" panose="02000000000000000000" pitchFamily="2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Научить детей не попадать в опасные ситуации как в домашних условиях, так и во внешнем мире — важнейшая задача для родителей и для воспитателей детских учреждений. Учить детей безопасному поведению необходимо с самых первых шагов жизни. Существует большое количество ситуаций, когда ребёнок может получить травму дома, на прогулке, во время игры, при поездке в транспорте. Главная задача взрослых не только обеспечить контроль за поведением малышей, но и привить им понятие собственной безопасности. Организация в детском саду уголка по безопасному поведению предназначена для решения этой задачи. Используя стенды, макеты, игрушки, дидактические игры, воспитатели обучают дошкольников правилам поведения в наиболее вероятных жизненных ситуациях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3205456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F8C655-B950-A7EE-1516-3890DB42D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9322514" y="556254"/>
            <a:ext cx="2147404" cy="1035362"/>
          </a:xfrm>
        </p:spPr>
        <p:txBody>
          <a:bodyPr/>
          <a:lstStyle/>
          <a:p>
            <a:r>
              <a:rPr lang="ru-RU" sz="12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«Правила Дорожного Движения». </a:t>
            </a:r>
            <a:br>
              <a:rPr lang="ru-RU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2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Совершенствование знаний детей о правилах дорожного движения через игровую деятельность.</a:t>
            </a:r>
            <a:endParaRPr lang="ru-RU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xmlns="" id="{61D5BDAC-675D-E401-8469-4C1ABD68502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screen"/>
          <a:srcRect t="1924" b="1924"/>
          <a:stretch/>
        </p:blipFill>
        <p:spPr/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CE746597-ED84-398C-D6D1-BEAD4CA8E2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318446" y="1591616"/>
            <a:ext cx="2030827" cy="4333621"/>
          </a:xfrm>
        </p:spPr>
        <p:txBody>
          <a:bodyPr>
            <a:normAutofit fontScale="92500" lnSpcReduction="10000"/>
          </a:bodyPr>
          <a:lstStyle/>
          <a:p>
            <a:r>
              <a:rPr lang="ru-RU" sz="12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Описание: </a:t>
            </a:r>
          </a:p>
          <a:p>
            <a:r>
              <a:rPr lang="ru-RU" sz="1200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Д/и «Изучаем светофор». </a:t>
            </a:r>
            <a:r>
              <a:rPr lang="ru-RU" sz="12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закрепить цвета сигналов светофора, их последовательность, уточнить названия цветов и их значение.</a:t>
            </a:r>
          </a:p>
          <a:p>
            <a:r>
              <a:rPr lang="ru-RU" sz="1200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«Раскраски».</a:t>
            </a:r>
            <a:r>
              <a:rPr lang="ru-RU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раздел представляет раскраски с изображением транспортных средств, дорожных знаков и светофора. Картинки меняются в зависимости от темы.</a:t>
            </a:r>
          </a:p>
          <a:p>
            <a:r>
              <a:rPr lang="ru-RU" sz="1200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Д/</a:t>
            </a:r>
            <a:r>
              <a:rPr lang="ru-RU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200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«Дорожные знаки». </a:t>
            </a:r>
            <a:r>
              <a:rPr lang="ru-RU" sz="12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Цель. Познакомить детей с дорожными знаками.</a:t>
            </a:r>
          </a:p>
          <a:p>
            <a:r>
              <a:rPr lang="ru-RU" sz="1200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Д/и «Правила поведения на дороге».</a:t>
            </a:r>
            <a:r>
              <a:rPr lang="ru-RU" sz="12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Цель</a:t>
            </a:r>
            <a:r>
              <a:rPr lang="ru-RU" sz="120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 Формирование у детей основных правил поведения на улице и дорогах.</a:t>
            </a:r>
          </a:p>
          <a:p>
            <a:r>
              <a:rPr lang="ru-RU" sz="1200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Стихи и загадки по ПДД</a:t>
            </a:r>
          </a:p>
          <a:p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5">
            <a:extLst>
              <a:ext uri="{FF2B5EF4-FFF2-40B4-BE49-F238E27FC236}">
                <a16:creationId xmlns:a16="http://schemas.microsoft.com/office/drawing/2014/main" xmlns="" id="{C23837FD-E187-E2D6-F5B7-F9AF3AA9E929}"/>
              </a:ext>
            </a:extLst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631816" y="372805"/>
            <a:ext cx="3150793" cy="237190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C77B8A65-5313-9A6A-18F1-E0AE8A628B13}"/>
              </a:ext>
            </a:extLst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858140" y="2879769"/>
            <a:ext cx="6503486" cy="2919431"/>
          </a:xfrm>
          <a:prstGeom prst="rect">
            <a:avLst/>
          </a:prstGeom>
        </p:spPr>
      </p:pic>
      <p:pic>
        <p:nvPicPr>
          <p:cNvPr id="7" name="Рисунок 7">
            <a:extLst>
              <a:ext uri="{FF2B5EF4-FFF2-40B4-BE49-F238E27FC236}">
                <a16:creationId xmlns:a16="http://schemas.microsoft.com/office/drawing/2014/main" xmlns="" id="{84BDC490-A5D8-9E18-E9CC-4D2F2FC4B41C}"/>
              </a:ext>
            </a:extLst>
          </p:cNvPr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871632" y="405664"/>
            <a:ext cx="3826317" cy="237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84282118"/>
      </p:ext>
    </p:extLst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F61A2BF-6653-DD8E-3F1B-1FA7A0ECA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5039" y="531770"/>
            <a:ext cx="2537012" cy="892396"/>
          </a:xfrm>
        </p:spPr>
        <p:txBody>
          <a:bodyPr/>
          <a:lstStyle/>
          <a:p>
            <a:r>
              <a:rPr lang="ru-RU" sz="16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«Пожарная безопасность». </a:t>
            </a:r>
            <a:r>
              <a:rPr lang="ru-RU" sz="110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05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050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05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элементарных правил пожарной безопасности с детьми, развитие у них чувства самосохранения.</a:t>
            </a:r>
            <a:endParaRPr lang="ru-RU" sz="105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xmlns="" id="{9DB0329C-161D-7A61-686E-F3A3624E02B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screen"/>
          <a:srcRect/>
          <a:stretch/>
        </p:blipFill>
        <p:spPr/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FA71CF1-5D10-DA87-1706-75BD537994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222253" y="1484816"/>
            <a:ext cx="2537012" cy="4763584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писание: </a:t>
            </a:r>
          </a:p>
          <a:p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Наглядное пособие "Правила поведения при пожаре".</a:t>
            </a:r>
          </a:p>
          <a:p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Д/и найди тень " Пожарный щит "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Цель: Учить находить заданные силуэты.  Формировать знания детей о предметах, необходимых при тушении пожара входящих в пожарный щит. </a:t>
            </a:r>
          </a:p>
          <a:p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Д/и найди тень "Пожарный".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Учить находить заданные силуэты. Сформировать у детей интерес к профессии пожарного, закрепить знания об экипировке пожарного.</a:t>
            </a:r>
          </a:p>
          <a:p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"Причины пожара".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 формировать знания о причинах пожара . Развивать внимание, память, речь. Воспитывать ответственность.</a:t>
            </a:r>
          </a:p>
          <a:p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Раскраски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8984D4B0-65AE-3DF7-EE16-BB5A2CB10BA6}"/>
              </a:ext>
            </a:extLst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338597" y="304030"/>
            <a:ext cx="3508365" cy="2593200"/>
          </a:xfrm>
          <a:prstGeom prst="rect">
            <a:avLst/>
          </a:prstGeom>
        </p:spPr>
      </p:pic>
      <p:pic>
        <p:nvPicPr>
          <p:cNvPr id="8" name="Рисунок 8">
            <a:extLst>
              <a:ext uri="{FF2B5EF4-FFF2-40B4-BE49-F238E27FC236}">
                <a16:creationId xmlns:a16="http://schemas.microsoft.com/office/drawing/2014/main" xmlns="" id="{6A2029B5-DD3D-D718-5E92-7E6E903CC90D}"/>
              </a:ext>
            </a:extLst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846962" y="369755"/>
            <a:ext cx="3714639" cy="2461750"/>
          </a:xfrm>
          <a:prstGeom prst="rect">
            <a:avLst/>
          </a:prstGeom>
        </p:spPr>
      </p:pic>
      <p:pic>
        <p:nvPicPr>
          <p:cNvPr id="3" name="Рисунок 6">
            <a:extLst>
              <a:ext uri="{FF2B5EF4-FFF2-40B4-BE49-F238E27FC236}">
                <a16:creationId xmlns:a16="http://schemas.microsoft.com/office/drawing/2014/main" xmlns="" id="{55C0B71D-97F0-3450-AD1A-3AE8C405A050}"/>
              </a:ext>
            </a:extLst>
          </p:cNvPr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674817" y="2897230"/>
            <a:ext cx="6085134" cy="3162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23690206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E3779EC-C32A-F288-1809-14B7F87DD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844296"/>
          </a:xfrm>
        </p:spPr>
        <p:txBody>
          <a:bodyPr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Дидактические игры.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660174364_12-funart-pro-p-fon-dlya-prezentatsii-bezopasnost-detei-kr-12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/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7A64E0B-574F-1A95-8856-CD1167A57A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296400" y="1600200"/>
            <a:ext cx="2432304" cy="4648200"/>
          </a:xfrm>
        </p:spPr>
        <p:txBody>
          <a:bodyPr>
            <a:normAutofit fontScale="85000" lnSpcReduction="10000"/>
          </a:bodyPr>
          <a:lstStyle/>
          <a:p>
            <a:r>
              <a:rPr lang="ru-RU" sz="1500" dirty="0" smtClean="0"/>
              <a:t>Д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и «Ассоциации ПДД». Цель: Цель: развивать логическое мышление, память, мелкую моторику рук. Учить детей подбирать дорожные знаки по сюжету картинок. 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и «Дорожная азбука».  Цель: Занятие правил дорожного движения, знание детьми видов транспорта, дорожных знаков, развитие умений работать в составе группы, внимания, смекалки, сообразительности.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и «Светофор».  Цель: развитие представления о том, что такое светофор, зачем он нужен на дороге, что означают световые сигналы.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Рисунок 6" descr="167040084004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28600" y="0"/>
            <a:ext cx="4614849" cy="2836886"/>
          </a:xfrm>
          <a:prstGeom prst="rect">
            <a:avLst/>
          </a:prstGeom>
        </p:spPr>
      </p:pic>
      <p:pic>
        <p:nvPicPr>
          <p:cNvPr id="9" name="Рисунок 8" descr="1670400840027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029200" y="0"/>
            <a:ext cx="3886200" cy="2749280"/>
          </a:xfrm>
          <a:prstGeom prst="rect">
            <a:avLst/>
          </a:prstGeom>
        </p:spPr>
      </p:pic>
      <p:pic>
        <p:nvPicPr>
          <p:cNvPr id="10" name="Рисунок 9" descr="167040084001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16200000">
            <a:off x="802655" y="2550144"/>
            <a:ext cx="2738091" cy="3581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61373329"/>
      </p:ext>
    </p:extLst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920496"/>
          </a:xfrm>
        </p:spPr>
        <p:txBody>
          <a:bodyPr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Наглядное пособие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 descr="1670400839974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38200" y="152400"/>
            <a:ext cx="7543800" cy="646493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Сюжетно – ролевая игра «Полицейская машина»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Цель: формирование и обогащение игрового опыта воспитанников. продолжать формировать знания детей о профессии полицейского.</a:t>
            </a:r>
          </a:p>
          <a:p>
            <a:endParaRPr lang="ru-RU" dirty="0"/>
          </a:p>
        </p:txBody>
      </p:sp>
      <p:pic>
        <p:nvPicPr>
          <p:cNvPr id="11" name="Рисунок 10" descr="1670400839962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/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225296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Сюжетно – ролевая игра «Машина скорой помощи»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670400839949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57200" y="408764"/>
            <a:ext cx="8302751" cy="621149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Цели: создание условий для развития игровой деятельности детей; всестороннее воспитание и гармоничное развитие детей в игре;  Обогатить, расширить и систематизировать знания детей о профессии врача, медсестры, водителя скорой помощи. Вызвать у детей интерес к профессии врача. Формировать умение сопровождать свои действия словесными обозначениями.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7040083991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762000" y="2438400"/>
            <a:ext cx="8153400" cy="360404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296400" y="2895600"/>
            <a:ext cx="2438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Цели  использования макета.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Цель: формирование основ безопасного поведения детей на дороге; профилактика детского дорожно-транспортного травматизма.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296400" y="990600"/>
            <a:ext cx="205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Дидактическая игра - макет по ПДД «Весёлая дорога»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</TotalTime>
  <Words>320</Words>
  <Application>Microsoft Office PowerPoint</Application>
  <PresentationFormat>Произвольный</PresentationFormat>
  <Paragraphs>34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Савон</vt:lpstr>
      <vt:lpstr>Презентация «уголок безопасности»</vt:lpstr>
      <vt:lpstr>Слайд 2</vt:lpstr>
      <vt:lpstr>Лэпбук «Правила Дорожного Движения».  Цель: Совершенствование знаний детей о правилах дорожного движения через игровую деятельность.</vt:lpstr>
      <vt:lpstr>Лэпбук «Пожарная безопасность». Цель:  Закрепление элементарных правил пожарной безопасности с детьми, развитие у них чувства самосохранения.</vt:lpstr>
      <vt:lpstr>Дидактические игры. </vt:lpstr>
      <vt:lpstr>Наглядное пособие</vt:lpstr>
      <vt:lpstr>Сюжетно – ролевая игра «Полицейская машина»</vt:lpstr>
      <vt:lpstr>Сюжетно – ролевая игра «Машина скорой помощи»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«уголок безопасности»</dc:title>
  <dc:creator>Виктория Казанцева</dc:creator>
  <cp:lastModifiedBy>АБВГДейка</cp:lastModifiedBy>
  <cp:revision>14</cp:revision>
  <dcterms:created xsi:type="dcterms:W3CDTF">2022-12-06T16:56:15Z</dcterms:created>
  <dcterms:modified xsi:type="dcterms:W3CDTF">2022-12-09T08:29:54Z</dcterms:modified>
</cp:coreProperties>
</file>