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1" r:id="rId3"/>
    <p:sldId id="283" r:id="rId4"/>
    <p:sldId id="284" r:id="rId5"/>
    <p:sldId id="285" r:id="rId6"/>
    <p:sldId id="286" r:id="rId7"/>
    <p:sldId id="287" r:id="rId8"/>
    <p:sldId id="289" r:id="rId9"/>
    <p:sldId id="290" r:id="rId10"/>
    <p:sldId id="28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8" autoAdjust="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C2BE8-E288-461E-BA3C-E5CBF3AD4AE3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D6B9B-299C-47DD-8E2A-1AAAE2AA3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41E8B-AD68-4E7C-854F-E9A97BE0BCBA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5A54A-6CEC-42A0-8F1C-16DAB671C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3C1A7-4B0C-4271-A0BF-B0942EB00B0C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4AB3D-E2F2-4AA0-9DA1-70F5364BB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E5067-297C-40EE-89CC-25FA702264FC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DF97B-2B59-46B5-942C-00E26F1B5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D452A-74CE-4E08-B0DA-8C6FDD337492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D35C5-0D3F-47D0-8C00-EE6D95DA1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32F68-3965-4A61-9343-A069C237E7DA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21270-EC9A-4750-B5E7-BFEA9AEC2A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C6974-AF9A-419D-8E58-8F779F6F12E8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A45C9-8E25-4D6C-BD81-95A7FEA02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A52E9-10E9-4245-B2E4-5B6C9E6259E7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2EEAF-F379-4479-80D4-5E3B2D57B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0432F-E4E2-459F-AA8A-1E81EED9C255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C15ED-F310-4E8C-ABA1-F6D58870E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18B1D-449F-443B-BCAE-2B6ACB09B0E3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CE865-9601-4CEB-A3EE-A74729120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9864B-337E-4E9B-865A-FB11EA76C3F5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07E1B-222B-4C0C-A998-91A02305B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89F8A7-1A75-4A80-B4BB-811962471E4F}" type="datetimeFigureOut">
              <a:rPr lang="ru-RU"/>
              <a:pPr>
                <a:defRPr/>
              </a:pPr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F8FB40-0E26-494C-A4B1-ABDAB5921E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755650" y="333375"/>
            <a:ext cx="715327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ГБДОУ детский сад № 4 комбинированного вида Пушкинского района Санкт - Петербурга</a:t>
            </a:r>
          </a:p>
        </p:txBody>
      </p:sp>
      <p:pic>
        <p:nvPicPr>
          <p:cNvPr id="13314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44675"/>
            <a:ext cx="85042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3995738" y="2967038"/>
            <a:ext cx="47529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>
              <a:latin typeface="Calibri" pitchFamily="34" charset="0"/>
            </a:endParaRPr>
          </a:p>
          <a:p>
            <a:pPr algn="r"/>
            <a:endParaRPr lang="ru-RU">
              <a:latin typeface="Calibri" pitchFamily="34" charset="0"/>
            </a:endParaRPr>
          </a:p>
          <a:p>
            <a:pPr algn="r"/>
            <a:endParaRPr lang="ru-RU">
              <a:latin typeface="Calibri" pitchFamily="34" charset="0"/>
            </a:endParaRPr>
          </a:p>
          <a:p>
            <a:pPr algn="r"/>
            <a:endParaRPr lang="ru-RU">
              <a:latin typeface="Calibri" pitchFamily="34" charset="0"/>
            </a:endParaRPr>
          </a:p>
          <a:p>
            <a:pPr algn="r"/>
            <a:endParaRPr lang="ru-RU">
              <a:latin typeface="Calibri" pitchFamily="34" charset="0"/>
            </a:endParaRPr>
          </a:p>
          <a:p>
            <a:pPr algn="r"/>
            <a:endParaRPr lang="ru-RU">
              <a:latin typeface="Calibri" pitchFamily="34" charset="0"/>
            </a:endParaRPr>
          </a:p>
          <a:p>
            <a:pPr algn="r"/>
            <a:endParaRPr lang="ru-RU">
              <a:latin typeface="Calibri" pitchFamily="34" charset="0"/>
            </a:endParaRPr>
          </a:p>
          <a:p>
            <a:pPr algn="r"/>
            <a:r>
              <a:rPr lang="ru-RU">
                <a:latin typeface="Calibri" pitchFamily="34" charset="0"/>
              </a:rPr>
              <a:t>Подготовили воспитатели:</a:t>
            </a:r>
          </a:p>
          <a:p>
            <a:pPr algn="r"/>
            <a:r>
              <a:rPr lang="ru-RU">
                <a:latin typeface="Calibri" pitchFamily="34" charset="0"/>
              </a:rPr>
              <a:t>Телицына А. В.</a:t>
            </a:r>
          </a:p>
          <a:p>
            <a:pPr algn="r"/>
            <a:endParaRPr lang="ru-RU">
              <a:latin typeface="Calibri" pitchFamily="34" charset="0"/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3851275" y="5949950"/>
            <a:ext cx="15128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2022 год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 rot="-919650">
            <a:off x="971550" y="2708275"/>
            <a:ext cx="76327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СПАСИБО  ЗА 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650" y="150813"/>
            <a:ext cx="7056438" cy="56943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Цели опытно-экспериментальной деятельности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 познавательной деятельности  детей посредством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экспериментирования с объектами и явлениями окружающей действительности.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представлений о свойствах веществ, явлениях  окружающей действительности (вода и воздух, свет и тень, свойства песка, глины, воздуха, камня, древесины, металла, ткани), о взаимодействии различных веществ при их соединении.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2"/>
              <a:defRPr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  Развитие мыслительных способностей: анализ, классификация, сравнение, обобщение; формирование способов познания путём сенсорного анализа, развитие самостоятельности, наблюдательности.</a:t>
            </a:r>
            <a:endParaRPr lang="ru-RU" sz="20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 flipH="1">
            <a:off x="179388" y="476250"/>
            <a:ext cx="885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Центр опытно – экспериментальной деятельности </a:t>
            </a:r>
          </a:p>
        </p:txBody>
      </p:sp>
      <p:pic>
        <p:nvPicPr>
          <p:cNvPr id="15362" name="Рисунок 2"/>
          <p:cNvPicPr>
            <a:picLocks noChangeAspect="1"/>
          </p:cNvPicPr>
          <p:nvPr/>
        </p:nvPicPr>
        <p:blipFill>
          <a:blip r:embed="rId2"/>
          <a:srcRect l="-1974" t="-398" r="1974" b="8400"/>
          <a:stretch>
            <a:fillRect/>
          </a:stretch>
        </p:blipFill>
        <p:spPr bwMode="auto">
          <a:xfrm>
            <a:off x="323850" y="1628775"/>
            <a:ext cx="8351838" cy="432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900113" y="333375"/>
            <a:ext cx="842486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Оснащение центра экспериментирования</a:t>
            </a:r>
          </a:p>
        </p:txBody>
      </p:sp>
      <p:pic>
        <p:nvPicPr>
          <p:cNvPr id="1638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836613"/>
            <a:ext cx="3313112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644900"/>
            <a:ext cx="3311525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611188" y="1268413"/>
            <a:ext cx="38084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Микроскоп, лупы, </a:t>
            </a:r>
          </a:p>
          <a:p>
            <a:r>
              <a:rPr lang="ru-RU" sz="2400">
                <a:latin typeface="Times New Roman" pitchFamily="18" charset="0"/>
              </a:rPr>
              <a:t>увеличительные стекла, различные часы, очки.</a:t>
            </a:r>
          </a:p>
        </p:txBody>
      </p:sp>
      <p:pic>
        <p:nvPicPr>
          <p:cNvPr id="16389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0200" y="3933825"/>
            <a:ext cx="47879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429000"/>
            <a:ext cx="3887788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429000"/>
            <a:ext cx="4176712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3"/>
          <p:cNvPicPr>
            <a:picLocks noChangeAspect="1"/>
          </p:cNvPicPr>
          <p:nvPr/>
        </p:nvPicPr>
        <p:blipFill>
          <a:blip r:embed="rId4"/>
          <a:srcRect l="3151" t="398" r="9439" b="-398"/>
          <a:stretch>
            <a:fillRect/>
          </a:stretch>
        </p:blipFill>
        <p:spPr bwMode="auto">
          <a:xfrm>
            <a:off x="323850" y="260350"/>
            <a:ext cx="4608513" cy="296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4859338" y="423863"/>
            <a:ext cx="4284662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  <a:p>
            <a:r>
              <a:rPr lang="ru-RU" sz="2400">
                <a:latin typeface="Times New Roman" pitchFamily="18" charset="0"/>
              </a:rPr>
              <a:t>Разнообразные сосуды, </a:t>
            </a:r>
          </a:p>
          <a:p>
            <a:r>
              <a:rPr lang="ru-RU" sz="2400">
                <a:latin typeface="Times New Roman" pitchFamily="18" charset="0"/>
              </a:rPr>
              <a:t>воронки, пробирки, пипетки.</a:t>
            </a:r>
          </a:p>
          <a:p>
            <a:endParaRPr lang="ru-RU" sz="2400">
              <a:latin typeface="Times New Roman" pitchFamily="18" charset="0"/>
            </a:endParaRPr>
          </a:p>
          <a:p>
            <a:r>
              <a:rPr lang="ru-RU" sz="2400">
                <a:latin typeface="Times New Roman" pitchFamily="18" charset="0"/>
              </a:rPr>
              <a:t>Картотеки опытов, научная литература, схемы </a:t>
            </a:r>
          </a:p>
          <a:p>
            <a:r>
              <a:rPr lang="ru-RU" sz="2400">
                <a:latin typeface="Times New Roman" pitchFamily="18" charset="0"/>
              </a:rPr>
              <a:t>проведения опытов.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60350"/>
            <a:ext cx="3313113" cy="249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924175"/>
            <a:ext cx="6372225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323850" y="620713"/>
            <a:ext cx="44640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Коллекция камней,</a:t>
            </a:r>
          </a:p>
          <a:p>
            <a:r>
              <a:rPr lang="ru-RU" sz="2400">
                <a:latin typeface="Times New Roman" pitchFamily="18" charset="0"/>
              </a:rPr>
              <a:t> природный материал,</a:t>
            </a:r>
          </a:p>
          <a:p>
            <a:r>
              <a:rPr lang="ru-RU" sz="2400">
                <a:latin typeface="Times New Roman" pitchFamily="18" charset="0"/>
              </a:rPr>
              <a:t> крупы, ракушки, береста и пр.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57563"/>
            <a:ext cx="3903662" cy="320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2"/>
          <p:cNvPicPr>
            <a:picLocks noChangeAspect="1"/>
          </p:cNvPicPr>
          <p:nvPr/>
        </p:nvPicPr>
        <p:blipFill>
          <a:blip r:embed="rId3"/>
          <a:srcRect l="14700" t="8934" r="1700" b="-398"/>
          <a:stretch>
            <a:fillRect/>
          </a:stretch>
        </p:blipFill>
        <p:spPr bwMode="auto">
          <a:xfrm>
            <a:off x="4716463" y="3716338"/>
            <a:ext cx="4097337" cy="263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33375"/>
            <a:ext cx="3857625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4875212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Набор инструментов для посадки</a:t>
            </a:r>
          </a:p>
          <a:p>
            <a:r>
              <a:rPr lang="ru-RU" sz="2000"/>
              <a:t> и ухода за растениями, формочки</a:t>
            </a:r>
          </a:p>
          <a:p>
            <a:r>
              <a:rPr lang="ru-RU" sz="2000"/>
              <a:t> для работы с кинетическим песком,</a:t>
            </a:r>
          </a:p>
          <a:p>
            <a:r>
              <a:rPr lang="ru-RU" sz="2000"/>
              <a:t> различные ткани, коллекция пуговиц, </a:t>
            </a:r>
          </a:p>
          <a:p>
            <a:r>
              <a:rPr lang="ru-RU" sz="2000"/>
              <a:t>клубочки шерсти.</a:t>
            </a:r>
          </a:p>
          <a:p>
            <a:r>
              <a:rPr lang="ru-RU" sz="2000"/>
              <a:t>К подбору материала привлекаются и дети и родители. С их помощью собраны коллекции природного материала, камней, пуговиц.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875" y="908050"/>
            <a:ext cx="4714875" cy="265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987425"/>
            <a:ext cx="3589337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46288" y="3965575"/>
            <a:ext cx="4829175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2627313" y="149225"/>
            <a:ext cx="48244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Times New Roman" pitchFamily="18" charset="0"/>
                <a:cs typeface="Times New Roman" pitchFamily="18" charset="0"/>
              </a:rPr>
              <a:t>Опыты с водой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588" y="3284538"/>
            <a:ext cx="3208337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692150"/>
            <a:ext cx="4175125" cy="529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188913"/>
            <a:ext cx="2592387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156</Words>
  <Application>Microsoft Office PowerPoint</Application>
  <PresentationFormat>Экран (4:3)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Tatyana</dc:creator>
  <cp:lastModifiedBy>Лариса Михайловна</cp:lastModifiedBy>
  <cp:revision>118</cp:revision>
  <dcterms:created xsi:type="dcterms:W3CDTF">2017-01-10T15:59:34Z</dcterms:created>
  <dcterms:modified xsi:type="dcterms:W3CDTF">2022-12-09T04:39:38Z</dcterms:modified>
</cp:coreProperties>
</file>