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4" r:id="rId8"/>
    <p:sldId id="260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38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Раиса\Desktop\zima-sneg-snezhinki-fon-christmas-blue-winter-background-s-6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357430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«Здравствуй,</a:t>
            </a:r>
            <a:b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зимушка – зима!»</a:t>
            </a:r>
            <a:endParaRPr lang="ru-RU" sz="6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zima-sneg-snezhinki-fon-christmas-blue-winter-background-s-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zima-sneg-snezhinki-fon-christmas-blue-winter-background-s-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4786322"/>
            <a:ext cx="4329098" cy="17526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Воспитатели: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Салищева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Л.Л.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Диметренко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С.В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Раиса\Desktop\1616404778_6-p-fon-dlya-prezentatsii-zima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357166"/>
            <a:ext cx="72866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Зима - белоснежное и сказочное время года.</a:t>
            </a:r>
            <a:endParaRPr lang="ru-RU" sz="4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57290" y="2000240"/>
            <a:ext cx="6485200" cy="44039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Раиса\Desktop\1616404778_6-p-fon-dlya-prezentatsii-zima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214290"/>
            <a:ext cx="57062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Зимние месяцы</a:t>
            </a:r>
            <a:endParaRPr lang="ru-RU" sz="4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5720" y="1285860"/>
            <a:ext cx="2643206" cy="1071570"/>
          </a:xfrm>
          <a:prstGeom prst="roundRect">
            <a:avLst/>
          </a:prstGeom>
          <a:noFill/>
          <a:ln w="76200" cmpd="dbl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декабрь</a:t>
            </a:r>
            <a:endParaRPr lang="ru-RU" sz="5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14678" y="1285860"/>
            <a:ext cx="2571768" cy="1071570"/>
          </a:xfrm>
          <a:prstGeom prst="roundRect">
            <a:avLst/>
          </a:prstGeom>
          <a:noFill/>
          <a:ln w="76200" cmpd="dbl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январь</a:t>
            </a:r>
            <a:endParaRPr lang="ru-RU" sz="5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Тройка белых лошадей - 49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571744"/>
            <a:ext cx="5643602" cy="4031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6072198" y="1285860"/>
            <a:ext cx="2786082" cy="1071570"/>
          </a:xfrm>
          <a:prstGeom prst="roundRect">
            <a:avLst/>
          </a:prstGeom>
          <a:noFill/>
          <a:ln w="76200" cmpd="dbl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февраль</a:t>
            </a:r>
            <a:endParaRPr lang="ru-RU" sz="5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Раиса\Desktop\1616404778_6-p-fon-dlya-prezentatsii-zima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428604"/>
            <a:ext cx="57062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Приметы зимы:</a:t>
            </a:r>
            <a:endParaRPr lang="ru-RU" sz="4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1564243"/>
            <a:ext cx="757239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дни короче ночей;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солнце свети, но не греет;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выпадает снег;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улице становится очень холодно;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люди надевают тёплую одежду;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i="1" dirty="0" smtClean="0">
                <a:solidFill>
                  <a:srgbClr val="002060"/>
                </a:solidFill>
              </a:rPr>
              <a:t> </a:t>
            </a:r>
            <a:r>
              <a:rPr lang="ru-RU" sz="3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появляются морозные узоры на окнах.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Раиса\Desktop\1616404778_6-p-fon-dlya-prezentatsii-zima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428604"/>
            <a:ext cx="57062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Природа зимой</a:t>
            </a:r>
            <a:endParaRPr lang="ru-RU" sz="4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26" name="AutoShape 2" descr="Красота природы зимой - 71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Раиса\Desktop\1651737870_1-celes-club-p-krasota-prirodi-zimoi-krasivo-foto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643050"/>
            <a:ext cx="3571900" cy="2380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Раиса\Desktop\Сочинение-описание-природы-зима-6-класс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571612"/>
            <a:ext cx="3571900" cy="2430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Обои природа зима - на Времена год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3522" y="4141173"/>
            <a:ext cx="3429024" cy="2568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Раиса\Desktop\1616404778_6-p-fon-dlya-prezentatsii-zima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500042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Природные явления зимой</a:t>
            </a:r>
            <a:endParaRPr lang="ru-RU" sz="4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26" name="AutoShape 2" descr="Красота природы зимой - 71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58" name="Picture 2" descr="Ростов-на-Дону | В Ростовской области возможен гололед с 24 февраля -  БезФорма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643050"/>
            <a:ext cx="3331016" cy="2214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0" name="AutoShape 4" descr="Стихи про иней детя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Стихи про иней детя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4" name="Picture 8" descr="Вместе растем - Изучаем иней с детьми: расписные ок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500174"/>
            <a:ext cx="3367680" cy="2261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6" name="AutoShape 10" descr="Туман зимой стоковое фото. изображение насчитывающей шерсти - 17470924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0" name="Picture 14" descr="Зимний туман: imhoart — LiveJourna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4143380"/>
            <a:ext cx="314327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72" name="AutoShape 16" descr="Снегопад — Викицитат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4" name="AutoShape 18" descr="Снегопад — Викицитат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6" name="Picture 20" descr="17 ноября в Поморье придет снегопад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4214818"/>
            <a:ext cx="3147321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1285852" y="3786190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гололёд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42976" y="6457890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туман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57884" y="6457890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снегопад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43570" y="3643314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иней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Раиса\Desktop\1616404778_6-p-fon-dlya-prezentatsii-zima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500042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Животные зимой</a:t>
            </a:r>
            <a:endParaRPr lang="ru-RU" sz="4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26" name="AutoShape 2" descr="Красота природы зимой - 71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Стихи про иней детя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Стихи про иней детя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Туман зимой стоковое фото. изображение насчитывающей шерсти - 17470924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2" name="AutoShape 16" descr="Снегопад — Викицитат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4" name="AutoShape 18" descr="Снегопад — Викицитатни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2" name="AutoShape 2" descr="Иллюстрация вязаной шапки на прозрачном фоне | Премиум вектор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Купить Детские классические серые валенки c 17по 22 разм.в СПб |  интернет-магазин Менакомпа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0" name="AutoShape 10" descr="Купить Детские классические серые валенки c 17по 22 разм.в СПб |  интернет-магазин Менакомпан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7" name="Picture 17" descr="C:\Users\Раиса\Desktop\Без названия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714488"/>
            <a:ext cx="3214710" cy="2377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9" name="AutoShape 19" descr="Подкормка зайцев зимой : заяц : Статьи об охоте и рыбалке : HuntFishing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1" name="Picture 21" descr="Заяц беляк зимой: почему он меняет цвет и мешает ли зайцам глобальное  потепл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643050"/>
            <a:ext cx="3341188" cy="2428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03" name="AutoShape 23" descr="Лиса зимой (59 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05" name="AutoShape 25" descr="Лиса зимой (59 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6" name="Picture 26" descr="C:\Users\Раиса\Desktop\1618041685_47-p-oboi-lisa-zimoi-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4286256"/>
            <a:ext cx="3071834" cy="2303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Раиса\Desktop\1616404778_6-p-fon-dlya-prezentatsii-zima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214290"/>
            <a:ext cx="57062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Зимние забавы</a:t>
            </a:r>
            <a:endParaRPr lang="ru-RU" sz="4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362" name="AutoShape 2" descr="Зимние забав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3" name="Picture 3" descr="C:\Users\Раиса\Desktop\Без названия.jpg"/>
          <p:cNvPicPr>
            <a:picLocks noChangeAspect="1" noChangeArrowheads="1"/>
          </p:cNvPicPr>
          <p:nvPr/>
        </p:nvPicPr>
        <p:blipFill>
          <a:blip r:embed="rId3"/>
          <a:srcRect l="6055" t="2411" r="6054" b="11294"/>
          <a:stretch>
            <a:fillRect/>
          </a:stretch>
        </p:blipFill>
        <p:spPr bwMode="auto">
          <a:xfrm>
            <a:off x="714348" y="1357298"/>
            <a:ext cx="3214710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C:\Users\Раиса\Desktop\images.jpg"/>
          <p:cNvPicPr>
            <a:picLocks noChangeAspect="1" noChangeArrowheads="1"/>
          </p:cNvPicPr>
          <p:nvPr/>
        </p:nvPicPr>
        <p:blipFill>
          <a:blip r:embed="rId4"/>
          <a:srcRect b="-1070"/>
          <a:stretch>
            <a:fillRect/>
          </a:stretch>
        </p:blipFill>
        <p:spPr bwMode="auto">
          <a:xfrm>
            <a:off x="1428728" y="4143380"/>
            <a:ext cx="3104322" cy="2341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5" name="Picture 5" descr="C:\Users\Раиса\Desktop\images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1285860"/>
            <a:ext cx="3305466" cy="2520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6" name="Picture 6" descr="C:\Users\Раиса\Desktop\Без названия (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5214942" y="4143380"/>
            <a:ext cx="3181190" cy="2318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Раиса\Desktop\zima-sneg-snezhinki-fon-christmas-blue-winter-background-s-6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643182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 </a:t>
            </a:r>
            <a:b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60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zima-sneg-snezhinki-fon-christmas-blue-winter-background-s-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zima-sneg-snezhinki-fon-christmas-blue-winter-background-s-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77</Words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«Здравствуй, зимушка – зима!»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«Здравствуй, зимушка – зима!»</dc:title>
  <dc:creator>Раиса</dc:creator>
  <cp:lastModifiedBy>Раиса</cp:lastModifiedBy>
  <cp:revision>5</cp:revision>
  <dcterms:created xsi:type="dcterms:W3CDTF">2022-12-08T12:50:11Z</dcterms:created>
  <dcterms:modified xsi:type="dcterms:W3CDTF">2022-12-09T18:24:06Z</dcterms:modified>
</cp:coreProperties>
</file>