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541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425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91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96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621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11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10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42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80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536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06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AE970-1C08-41CD-8F01-FE3EC2BD5261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4A948-6B08-42F0-ABFE-4381B31424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62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1"/>
            <a:ext cx="7772400" cy="1152128"/>
          </a:xfrm>
        </p:spPr>
        <p:txBody>
          <a:bodyPr/>
          <a:lstStyle/>
          <a:p>
            <a:r>
              <a:rPr lang="ru-RU" dirty="0" smtClean="0"/>
              <a:t>ЖЕЛЕЗО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дмин\Desktop\88816_700x699_Rolzheleza_3700x6997fb877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62473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715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img_user_file_55b6166dcb88a_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00" y="4572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47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screen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5" y="-315416"/>
            <a:ext cx="9065007" cy="696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9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\Desktop\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320856" cy="598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314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\Desktop\fcfd4a8419e0696aa47d3c1cf7e068f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97" y="404664"/>
            <a:ext cx="7620000" cy="641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67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</Words>
  <Application>Microsoft Office PowerPoint</Application>
  <PresentationFormat>Экран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ЖЕЛЕЗО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ЖЕЛЕЗО</dc:title>
  <dc:creator>Админ</dc:creator>
  <cp:lastModifiedBy>Компьютер</cp:lastModifiedBy>
  <cp:revision>4</cp:revision>
  <dcterms:created xsi:type="dcterms:W3CDTF">2022-12-06T09:11:50Z</dcterms:created>
  <dcterms:modified xsi:type="dcterms:W3CDTF">2022-12-08T11:33:20Z</dcterms:modified>
</cp:coreProperties>
</file>